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69B46D-4F34-C767-C6C5-77428929CADD}" v="2" dt="2025-01-25T11:37:46.9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>
        <p:scale>
          <a:sx n="82" d="100"/>
          <a:sy n="82" d="100"/>
        </p:scale>
        <p:origin x="49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lla, Gunakar (STUDENTS)" userId="ebe9a3a0-afef-407a-aa98-4c78710a08bb" providerId="ADAL" clId="{163854B5-5802-4D05-9634-86DAA3246C05}"/>
    <pc:docChg chg="undo custSel addSld modSld sldOrd">
      <pc:chgData name="Challa, Gunakar (STUDENTS)" userId="ebe9a3a0-afef-407a-aa98-4c78710a08bb" providerId="ADAL" clId="{163854B5-5802-4D05-9634-86DAA3246C05}" dt="2024-12-19T12:53:13.940" v="4592"/>
      <pc:docMkLst>
        <pc:docMk/>
      </pc:docMkLst>
      <pc:sldChg chg="modSp mod ord">
        <pc:chgData name="Challa, Gunakar (STUDENTS)" userId="ebe9a3a0-afef-407a-aa98-4c78710a08bb" providerId="ADAL" clId="{163854B5-5802-4D05-9634-86DAA3246C05}" dt="2024-12-19T12:53:13.940" v="4592"/>
        <pc:sldMkLst>
          <pc:docMk/>
          <pc:sldMk cId="109857222" sldId="256"/>
        </pc:sldMkLst>
        <pc:spChg chg="mod">
          <ac:chgData name="Challa, Gunakar (STUDENTS)" userId="ebe9a3a0-afef-407a-aa98-4c78710a08bb" providerId="ADAL" clId="{163854B5-5802-4D05-9634-86DAA3246C05}" dt="2024-12-19T12:42:38.883" v="4353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Challa, Gunakar (STUDENTS)" userId="ebe9a3a0-afef-407a-aa98-4c78710a08bb" providerId="ADAL" clId="{163854B5-5802-4D05-9634-86DAA3246C05}" dt="2024-12-19T12:42:38.883" v="4353"/>
          <ac:spMkLst>
            <pc:docMk/>
            <pc:sldMk cId="109857222" sldId="256"/>
            <ac:spMk id="3" creationId="{00000000-0000-0000-0000-000000000000}"/>
          </ac:spMkLst>
        </pc:spChg>
      </pc:sldChg>
      <pc:sldChg chg="modSp new mod">
        <pc:chgData name="Challa, Gunakar (STUDENTS)" userId="ebe9a3a0-afef-407a-aa98-4c78710a08bb" providerId="ADAL" clId="{163854B5-5802-4D05-9634-86DAA3246C05}" dt="2024-12-19T12:49:46.235" v="4564" actId="20577"/>
        <pc:sldMkLst>
          <pc:docMk/>
          <pc:sldMk cId="2870158637" sldId="257"/>
        </pc:sldMkLst>
        <pc:spChg chg="mod">
          <ac:chgData name="Challa, Gunakar (STUDENTS)" userId="ebe9a3a0-afef-407a-aa98-4c78710a08bb" providerId="ADAL" clId="{163854B5-5802-4D05-9634-86DAA3246C05}" dt="2024-12-19T12:42:38.883" v="4353"/>
          <ac:spMkLst>
            <pc:docMk/>
            <pc:sldMk cId="2870158637" sldId="257"/>
            <ac:spMk id="2" creationId="{8341F0DF-E599-7748-0DCE-75181582BF40}"/>
          </ac:spMkLst>
        </pc:spChg>
        <pc:spChg chg="mod">
          <ac:chgData name="Challa, Gunakar (STUDENTS)" userId="ebe9a3a0-afef-407a-aa98-4c78710a08bb" providerId="ADAL" clId="{163854B5-5802-4D05-9634-86DAA3246C05}" dt="2024-12-19T12:49:46.235" v="4564" actId="20577"/>
          <ac:spMkLst>
            <pc:docMk/>
            <pc:sldMk cId="2870158637" sldId="257"/>
            <ac:spMk id="3" creationId="{7357F7E5-7FCE-5A16-64C5-2A9092C38902}"/>
          </ac:spMkLst>
        </pc:spChg>
      </pc:sldChg>
      <pc:sldChg chg="addSp delSp modSp new mod setBg setClrOvrMap">
        <pc:chgData name="Challa, Gunakar (STUDENTS)" userId="ebe9a3a0-afef-407a-aa98-4c78710a08bb" providerId="ADAL" clId="{163854B5-5802-4D05-9634-86DAA3246C05}" dt="2024-12-19T12:43:18.702" v="4357" actId="26606"/>
        <pc:sldMkLst>
          <pc:docMk/>
          <pc:sldMk cId="440140889" sldId="258"/>
        </pc:sldMkLst>
        <pc:spChg chg="del mod">
          <ac:chgData name="Challa, Gunakar (STUDENTS)" userId="ebe9a3a0-afef-407a-aa98-4c78710a08bb" providerId="ADAL" clId="{163854B5-5802-4D05-9634-86DAA3246C05}" dt="2024-12-19T12:43:06.316" v="4356" actId="478"/>
          <ac:spMkLst>
            <pc:docMk/>
            <pc:sldMk cId="440140889" sldId="258"/>
            <ac:spMk id="2" creationId="{E656CC62-1602-C718-0351-D92DAF9B7795}"/>
          </ac:spMkLst>
        </pc:spChg>
        <pc:spChg chg="del mod">
          <ac:chgData name="Challa, Gunakar (STUDENTS)" userId="ebe9a3a0-afef-407a-aa98-4c78710a08bb" providerId="ADAL" clId="{163854B5-5802-4D05-9634-86DAA3246C05}" dt="2024-12-19T12:43:00.005" v="4355" actId="26606"/>
          <ac:spMkLst>
            <pc:docMk/>
            <pc:sldMk cId="440140889" sldId="258"/>
            <ac:spMk id="3" creationId="{0BC64E27-F01F-9115-51A7-482F8778A0C6}"/>
          </ac:spMkLst>
        </pc:spChg>
        <pc:spChg chg="add del">
          <ac:chgData name="Challa, Gunakar (STUDENTS)" userId="ebe9a3a0-afef-407a-aa98-4c78710a08bb" providerId="ADAL" clId="{163854B5-5802-4D05-9634-86DAA3246C05}" dt="2024-12-19T12:43:18.702" v="4357" actId="26606"/>
          <ac:spMkLst>
            <pc:docMk/>
            <pc:sldMk cId="440140889" sldId="258"/>
            <ac:spMk id="13" creationId="{F9ED434F-8767-46CC-B26B-5AF62FF01E66}"/>
          </ac:spMkLst>
        </pc:spChg>
        <pc:spChg chg="add">
          <ac:chgData name="Challa, Gunakar (STUDENTS)" userId="ebe9a3a0-afef-407a-aa98-4c78710a08bb" providerId="ADAL" clId="{163854B5-5802-4D05-9634-86DAA3246C05}" dt="2024-12-19T12:43:18.702" v="4357" actId="26606"/>
          <ac:spMkLst>
            <pc:docMk/>
            <pc:sldMk cId="440140889" sldId="258"/>
            <ac:spMk id="22" creationId="{F9ED434F-8767-46CC-B26B-5AF62FF01E66}"/>
          </ac:spMkLst>
        </pc:spChg>
        <pc:grpChg chg="add del">
          <ac:chgData name="Challa, Gunakar (STUDENTS)" userId="ebe9a3a0-afef-407a-aa98-4c78710a08bb" providerId="ADAL" clId="{163854B5-5802-4D05-9634-86DAA3246C05}" dt="2024-12-19T12:43:18.702" v="4357" actId="26606"/>
          <ac:grpSpMkLst>
            <pc:docMk/>
            <pc:sldMk cId="440140889" sldId="258"/>
            <ac:grpSpMk id="9" creationId="{2F448CB3-7B4F-45D7-B7C0-DF553DF61453}"/>
          </ac:grpSpMkLst>
        </pc:grpChg>
        <pc:grpChg chg="add">
          <ac:chgData name="Challa, Gunakar (STUDENTS)" userId="ebe9a3a0-afef-407a-aa98-4c78710a08bb" providerId="ADAL" clId="{163854B5-5802-4D05-9634-86DAA3246C05}" dt="2024-12-19T12:43:18.702" v="4357" actId="26606"/>
          <ac:grpSpMkLst>
            <pc:docMk/>
            <pc:sldMk cId="440140889" sldId="258"/>
            <ac:grpSpMk id="18" creationId="{2F448CB3-7B4F-45D7-B7C0-DF553DF61453}"/>
          </ac:grpSpMkLst>
        </pc:grpChg>
        <pc:graphicFrameChg chg="add mod modGraphic">
          <ac:chgData name="Challa, Gunakar (STUDENTS)" userId="ebe9a3a0-afef-407a-aa98-4c78710a08bb" providerId="ADAL" clId="{163854B5-5802-4D05-9634-86DAA3246C05}" dt="2024-12-19T12:43:18.702" v="4357" actId="26606"/>
          <ac:graphicFrameMkLst>
            <pc:docMk/>
            <pc:sldMk cId="440140889" sldId="258"/>
            <ac:graphicFrameMk id="5" creationId="{A5E77A4B-CB2C-2810-329E-1A3454374CE6}"/>
          </ac:graphicFrameMkLst>
        </pc:graphicFrameChg>
      </pc:sldChg>
      <pc:sldChg chg="addSp delSp modSp new mod setBg setClrOvrMap">
        <pc:chgData name="Challa, Gunakar (STUDENTS)" userId="ebe9a3a0-afef-407a-aa98-4c78710a08bb" providerId="ADAL" clId="{163854B5-5802-4D05-9634-86DAA3246C05}" dt="2024-12-19T12:43:37.517" v="4358" actId="26606"/>
        <pc:sldMkLst>
          <pc:docMk/>
          <pc:sldMk cId="2611881146" sldId="259"/>
        </pc:sldMkLst>
        <pc:spChg chg="mod">
          <ac:chgData name="Challa, Gunakar (STUDENTS)" userId="ebe9a3a0-afef-407a-aa98-4c78710a08bb" providerId="ADAL" clId="{163854B5-5802-4D05-9634-86DAA3246C05}" dt="2024-12-19T12:43:37.517" v="4358" actId="26606"/>
          <ac:spMkLst>
            <pc:docMk/>
            <pc:sldMk cId="2611881146" sldId="259"/>
            <ac:spMk id="2" creationId="{56F57C16-78FF-6666-25D8-EDCE79FA5CB1}"/>
          </ac:spMkLst>
        </pc:spChg>
        <pc:spChg chg="del mod">
          <ac:chgData name="Challa, Gunakar (STUDENTS)" userId="ebe9a3a0-afef-407a-aa98-4c78710a08bb" providerId="ADAL" clId="{163854B5-5802-4D05-9634-86DAA3246C05}" dt="2024-12-19T12:43:37.517" v="4358" actId="26606"/>
          <ac:spMkLst>
            <pc:docMk/>
            <pc:sldMk cId="2611881146" sldId="259"/>
            <ac:spMk id="3" creationId="{1670F5FA-79E9-9173-71A5-835BAB54CDEF}"/>
          </ac:spMkLst>
        </pc:spChg>
        <pc:spChg chg="add">
          <ac:chgData name="Challa, Gunakar (STUDENTS)" userId="ebe9a3a0-afef-407a-aa98-4c78710a08bb" providerId="ADAL" clId="{163854B5-5802-4D05-9634-86DAA3246C05}" dt="2024-12-19T12:43:37.517" v="4358" actId="26606"/>
          <ac:spMkLst>
            <pc:docMk/>
            <pc:sldMk cId="2611881146" sldId="259"/>
            <ac:spMk id="13" creationId="{F9ED434F-8767-46CC-B26B-5AF62FF01E66}"/>
          </ac:spMkLst>
        </pc:spChg>
        <pc:grpChg chg="add">
          <ac:chgData name="Challa, Gunakar (STUDENTS)" userId="ebe9a3a0-afef-407a-aa98-4c78710a08bb" providerId="ADAL" clId="{163854B5-5802-4D05-9634-86DAA3246C05}" dt="2024-12-19T12:43:37.517" v="4358" actId="26606"/>
          <ac:grpSpMkLst>
            <pc:docMk/>
            <pc:sldMk cId="2611881146" sldId="259"/>
            <ac:grpSpMk id="9" creationId="{2F448CB3-7B4F-45D7-B7C0-DF553DF61453}"/>
          </ac:grpSpMkLst>
        </pc:grpChg>
        <pc:graphicFrameChg chg="add">
          <ac:chgData name="Challa, Gunakar (STUDENTS)" userId="ebe9a3a0-afef-407a-aa98-4c78710a08bb" providerId="ADAL" clId="{163854B5-5802-4D05-9634-86DAA3246C05}" dt="2024-12-19T12:43:37.517" v="4358" actId="26606"/>
          <ac:graphicFrameMkLst>
            <pc:docMk/>
            <pc:sldMk cId="2611881146" sldId="259"/>
            <ac:graphicFrameMk id="5" creationId="{D1A0AE8B-DFCF-73F0-081B-85D8B6DF9E99}"/>
          </ac:graphicFrameMkLst>
        </pc:graphicFrameChg>
      </pc:sldChg>
      <pc:sldChg chg="addSp delSp modSp new mod setBg setClrOvrMap">
        <pc:chgData name="Challa, Gunakar (STUDENTS)" userId="ebe9a3a0-afef-407a-aa98-4c78710a08bb" providerId="ADAL" clId="{163854B5-5802-4D05-9634-86DAA3246C05}" dt="2024-12-19T12:52:04.224" v="4590" actId="20577"/>
        <pc:sldMkLst>
          <pc:docMk/>
          <pc:sldMk cId="1192377920" sldId="260"/>
        </pc:sldMkLst>
        <pc:spChg chg="mod">
          <ac:chgData name="Challa, Gunakar (STUDENTS)" userId="ebe9a3a0-afef-407a-aa98-4c78710a08bb" providerId="ADAL" clId="{163854B5-5802-4D05-9634-86DAA3246C05}" dt="2024-12-19T12:43:45.386" v="4359" actId="26606"/>
          <ac:spMkLst>
            <pc:docMk/>
            <pc:sldMk cId="1192377920" sldId="260"/>
            <ac:spMk id="2" creationId="{13343306-CC16-657D-EE0A-5660239D1A4C}"/>
          </ac:spMkLst>
        </pc:spChg>
        <pc:spChg chg="del mod">
          <ac:chgData name="Challa, Gunakar (STUDENTS)" userId="ebe9a3a0-afef-407a-aa98-4c78710a08bb" providerId="ADAL" clId="{163854B5-5802-4D05-9634-86DAA3246C05}" dt="2024-12-19T12:43:45.386" v="4359" actId="26606"/>
          <ac:spMkLst>
            <pc:docMk/>
            <pc:sldMk cId="1192377920" sldId="260"/>
            <ac:spMk id="3" creationId="{72FA60CB-99E8-A1D5-6983-778233CCAAF9}"/>
          </ac:spMkLst>
        </pc:spChg>
        <pc:spChg chg="add">
          <ac:chgData name="Challa, Gunakar (STUDENTS)" userId="ebe9a3a0-afef-407a-aa98-4c78710a08bb" providerId="ADAL" clId="{163854B5-5802-4D05-9634-86DAA3246C05}" dt="2024-12-19T12:43:45.386" v="4359" actId="26606"/>
          <ac:spMkLst>
            <pc:docMk/>
            <pc:sldMk cId="1192377920" sldId="260"/>
            <ac:spMk id="13" creationId="{F9ED434F-8767-46CC-B26B-5AF62FF01E66}"/>
          </ac:spMkLst>
        </pc:spChg>
        <pc:grpChg chg="add">
          <ac:chgData name="Challa, Gunakar (STUDENTS)" userId="ebe9a3a0-afef-407a-aa98-4c78710a08bb" providerId="ADAL" clId="{163854B5-5802-4D05-9634-86DAA3246C05}" dt="2024-12-19T12:43:45.386" v="4359" actId="26606"/>
          <ac:grpSpMkLst>
            <pc:docMk/>
            <pc:sldMk cId="1192377920" sldId="260"/>
            <ac:grpSpMk id="9" creationId="{2F448CB3-7B4F-45D7-B7C0-DF553DF61453}"/>
          </ac:grpSpMkLst>
        </pc:grpChg>
        <pc:graphicFrameChg chg="add mod">
          <ac:chgData name="Challa, Gunakar (STUDENTS)" userId="ebe9a3a0-afef-407a-aa98-4c78710a08bb" providerId="ADAL" clId="{163854B5-5802-4D05-9634-86DAA3246C05}" dt="2024-12-19T12:52:04.224" v="4590" actId="20577"/>
          <ac:graphicFrameMkLst>
            <pc:docMk/>
            <pc:sldMk cId="1192377920" sldId="260"/>
            <ac:graphicFrameMk id="5" creationId="{E3F588DC-F8B8-0609-DA65-45C1059F0067}"/>
          </ac:graphicFrameMkLst>
        </pc:graphicFrameChg>
      </pc:sldChg>
      <pc:sldChg chg="addSp delSp modSp new mod setBg setClrOvrMap">
        <pc:chgData name="Challa, Gunakar (STUDENTS)" userId="ebe9a3a0-afef-407a-aa98-4c78710a08bb" providerId="ADAL" clId="{163854B5-5802-4D05-9634-86DAA3246C05}" dt="2024-12-19T12:44:32.304" v="4364" actId="26606"/>
        <pc:sldMkLst>
          <pc:docMk/>
          <pc:sldMk cId="1141616108" sldId="261"/>
        </pc:sldMkLst>
        <pc:spChg chg="mod">
          <ac:chgData name="Challa, Gunakar (STUDENTS)" userId="ebe9a3a0-afef-407a-aa98-4c78710a08bb" providerId="ADAL" clId="{163854B5-5802-4D05-9634-86DAA3246C05}" dt="2024-12-19T12:44:32.304" v="4364" actId="26606"/>
          <ac:spMkLst>
            <pc:docMk/>
            <pc:sldMk cId="1141616108" sldId="261"/>
            <ac:spMk id="2" creationId="{82E059B9-8682-AF1C-0096-66CFF63B65EB}"/>
          </ac:spMkLst>
        </pc:spChg>
        <pc:spChg chg="del">
          <ac:chgData name="Challa, Gunakar (STUDENTS)" userId="ebe9a3a0-afef-407a-aa98-4c78710a08bb" providerId="ADAL" clId="{163854B5-5802-4D05-9634-86DAA3246C05}" dt="2024-12-19T12:23:43.483" v="4334" actId="478"/>
          <ac:spMkLst>
            <pc:docMk/>
            <pc:sldMk cId="1141616108" sldId="261"/>
            <ac:spMk id="3" creationId="{4C2D09A1-D5BB-864E-C2F8-D31DC1DA434B}"/>
          </ac:spMkLst>
        </pc:spChg>
        <pc:spChg chg="add del">
          <ac:chgData name="Challa, Gunakar (STUDENTS)" userId="ebe9a3a0-afef-407a-aa98-4c78710a08bb" providerId="ADAL" clId="{163854B5-5802-4D05-9634-86DAA3246C05}" dt="2024-12-19T12:44:26.051" v="4361" actId="26606"/>
          <ac:spMkLst>
            <pc:docMk/>
            <pc:sldMk cId="1141616108" sldId="261"/>
            <ac:spMk id="14" creationId="{B8144315-1C5A-4185-A952-25D98D303D46}"/>
          </ac:spMkLst>
        </pc:spChg>
        <pc:spChg chg="add del">
          <ac:chgData name="Challa, Gunakar (STUDENTS)" userId="ebe9a3a0-afef-407a-aa98-4c78710a08bb" providerId="ADAL" clId="{163854B5-5802-4D05-9634-86DAA3246C05}" dt="2024-12-19T12:44:26.051" v="4361" actId="26606"/>
          <ac:spMkLst>
            <pc:docMk/>
            <pc:sldMk cId="1141616108" sldId="261"/>
            <ac:spMk id="16" creationId="{CC3DF159-A62C-40A0-86EB-55F5FCDB0761}"/>
          </ac:spMkLst>
        </pc:spChg>
        <pc:spChg chg="add del">
          <ac:chgData name="Challa, Gunakar (STUDENTS)" userId="ebe9a3a0-afef-407a-aa98-4c78710a08bb" providerId="ADAL" clId="{163854B5-5802-4D05-9634-86DAA3246C05}" dt="2024-12-19T12:44:26.051" v="4361" actId="26606"/>
          <ac:spMkLst>
            <pc:docMk/>
            <pc:sldMk cId="1141616108" sldId="261"/>
            <ac:spMk id="18" creationId="{C5DDC647-9031-4B8C-B212-04560303C8EA}"/>
          </ac:spMkLst>
        </pc:spChg>
        <pc:spChg chg="add del">
          <ac:chgData name="Challa, Gunakar (STUDENTS)" userId="ebe9a3a0-afef-407a-aa98-4c78710a08bb" providerId="ADAL" clId="{163854B5-5802-4D05-9634-86DAA3246C05}" dt="2024-12-19T12:44:32.205" v="4363" actId="26606"/>
          <ac:spMkLst>
            <pc:docMk/>
            <pc:sldMk cId="1141616108" sldId="261"/>
            <ac:spMk id="23" creationId="{B8144315-1C5A-4185-A952-25D98D303D46}"/>
          </ac:spMkLst>
        </pc:spChg>
        <pc:spChg chg="add">
          <ac:chgData name="Challa, Gunakar (STUDENTS)" userId="ebe9a3a0-afef-407a-aa98-4c78710a08bb" providerId="ADAL" clId="{163854B5-5802-4D05-9634-86DAA3246C05}" dt="2024-12-19T12:44:32.304" v="4364" actId="26606"/>
          <ac:spMkLst>
            <pc:docMk/>
            <pc:sldMk cId="1141616108" sldId="261"/>
            <ac:spMk id="28" creationId="{B8144315-1C5A-4185-A952-25D98D303D46}"/>
          </ac:spMkLst>
        </pc:spChg>
        <pc:spChg chg="add">
          <ac:chgData name="Challa, Gunakar (STUDENTS)" userId="ebe9a3a0-afef-407a-aa98-4c78710a08bb" providerId="ADAL" clId="{163854B5-5802-4D05-9634-86DAA3246C05}" dt="2024-12-19T12:44:32.304" v="4364" actId="26606"/>
          <ac:spMkLst>
            <pc:docMk/>
            <pc:sldMk cId="1141616108" sldId="261"/>
            <ac:spMk id="29" creationId="{CC3DF159-A62C-40A0-86EB-55F5FCDB0761}"/>
          </ac:spMkLst>
        </pc:spChg>
        <pc:spChg chg="add">
          <ac:chgData name="Challa, Gunakar (STUDENTS)" userId="ebe9a3a0-afef-407a-aa98-4c78710a08bb" providerId="ADAL" clId="{163854B5-5802-4D05-9634-86DAA3246C05}" dt="2024-12-19T12:44:32.304" v="4364" actId="26606"/>
          <ac:spMkLst>
            <pc:docMk/>
            <pc:sldMk cId="1141616108" sldId="261"/>
            <ac:spMk id="30" creationId="{C5DDC647-9031-4B8C-B212-04560303C8EA}"/>
          </ac:spMkLst>
        </pc:spChg>
        <pc:grpChg chg="add del">
          <ac:chgData name="Challa, Gunakar (STUDENTS)" userId="ebe9a3a0-afef-407a-aa98-4c78710a08bb" providerId="ADAL" clId="{163854B5-5802-4D05-9634-86DAA3246C05}" dt="2024-12-19T12:44:26.051" v="4361" actId="26606"/>
          <ac:grpSpMkLst>
            <pc:docMk/>
            <pc:sldMk cId="1141616108" sldId="261"/>
            <ac:grpSpMk id="10" creationId="{4091D54B-59AB-4A5E-8E9E-0421BD66D4FB}"/>
          </ac:grpSpMkLst>
        </pc:grpChg>
        <pc:grpChg chg="add del">
          <ac:chgData name="Challa, Gunakar (STUDENTS)" userId="ebe9a3a0-afef-407a-aa98-4c78710a08bb" providerId="ADAL" clId="{163854B5-5802-4D05-9634-86DAA3246C05}" dt="2024-12-19T12:44:32.205" v="4363" actId="26606"/>
          <ac:grpSpMkLst>
            <pc:docMk/>
            <pc:sldMk cId="1141616108" sldId="261"/>
            <ac:grpSpMk id="20" creationId="{4091D54B-59AB-4A5E-8E9E-0421BD66D4FB}"/>
          </ac:grpSpMkLst>
        </pc:grpChg>
        <pc:grpChg chg="add del">
          <ac:chgData name="Challa, Gunakar (STUDENTS)" userId="ebe9a3a0-afef-407a-aa98-4c78710a08bb" providerId="ADAL" clId="{163854B5-5802-4D05-9634-86DAA3246C05}" dt="2024-12-19T12:44:32.205" v="4363" actId="26606"/>
          <ac:grpSpMkLst>
            <pc:docMk/>
            <pc:sldMk cId="1141616108" sldId="261"/>
            <ac:grpSpMk id="24" creationId="{25A657F0-42F3-40D3-BC75-7DA1F5C6A225}"/>
          </ac:grpSpMkLst>
        </pc:grpChg>
        <pc:grpChg chg="add">
          <ac:chgData name="Challa, Gunakar (STUDENTS)" userId="ebe9a3a0-afef-407a-aa98-4c78710a08bb" providerId="ADAL" clId="{163854B5-5802-4D05-9634-86DAA3246C05}" dt="2024-12-19T12:44:32.304" v="4364" actId="26606"/>
          <ac:grpSpMkLst>
            <pc:docMk/>
            <pc:sldMk cId="1141616108" sldId="261"/>
            <ac:grpSpMk id="27" creationId="{4091D54B-59AB-4A5E-8E9E-0421BD66D4FB}"/>
          </ac:grpSpMkLst>
        </pc:grpChg>
        <pc:picChg chg="add mod">
          <ac:chgData name="Challa, Gunakar (STUDENTS)" userId="ebe9a3a0-afef-407a-aa98-4c78710a08bb" providerId="ADAL" clId="{163854B5-5802-4D05-9634-86DAA3246C05}" dt="2024-12-19T12:44:32.304" v="4364" actId="26606"/>
          <ac:picMkLst>
            <pc:docMk/>
            <pc:sldMk cId="1141616108" sldId="261"/>
            <ac:picMk id="5" creationId="{306BD21C-C1FF-C945-8B65-AD14EC7F18BA}"/>
          </ac:picMkLst>
        </pc:picChg>
      </pc:sldChg>
      <pc:sldChg chg="addSp delSp modSp new mod">
        <pc:chgData name="Challa, Gunakar (STUDENTS)" userId="ebe9a3a0-afef-407a-aa98-4c78710a08bb" providerId="ADAL" clId="{163854B5-5802-4D05-9634-86DAA3246C05}" dt="2024-12-19T12:47:02.376" v="4370" actId="1076"/>
        <pc:sldMkLst>
          <pc:docMk/>
          <pc:sldMk cId="1612777777" sldId="262"/>
        </pc:sldMkLst>
        <pc:spChg chg="mod">
          <ac:chgData name="Challa, Gunakar (STUDENTS)" userId="ebe9a3a0-afef-407a-aa98-4c78710a08bb" providerId="ADAL" clId="{163854B5-5802-4D05-9634-86DAA3246C05}" dt="2024-12-19T12:47:02.376" v="4370" actId="1076"/>
          <ac:spMkLst>
            <pc:docMk/>
            <pc:sldMk cId="1612777777" sldId="262"/>
            <ac:spMk id="2" creationId="{AF09AC3A-A011-63CA-C649-9624430AAD65}"/>
          </ac:spMkLst>
        </pc:spChg>
        <pc:spChg chg="del">
          <ac:chgData name="Challa, Gunakar (STUDENTS)" userId="ebe9a3a0-afef-407a-aa98-4c78710a08bb" providerId="ADAL" clId="{163854B5-5802-4D05-9634-86DAA3246C05}" dt="2024-12-19T10:00:48.132" v="2672" actId="478"/>
          <ac:spMkLst>
            <pc:docMk/>
            <pc:sldMk cId="1612777777" sldId="262"/>
            <ac:spMk id="3" creationId="{65367DB6-0926-A64C-EC7B-9D7F90EA45BF}"/>
          </ac:spMkLst>
        </pc:spChg>
        <pc:spChg chg="add mod">
          <ac:chgData name="Challa, Gunakar (STUDENTS)" userId="ebe9a3a0-afef-407a-aa98-4c78710a08bb" providerId="ADAL" clId="{163854B5-5802-4D05-9634-86DAA3246C05}" dt="2024-12-19T10:28:45.724" v="2859" actId="113"/>
          <ac:spMkLst>
            <pc:docMk/>
            <pc:sldMk cId="1612777777" sldId="262"/>
            <ac:spMk id="14" creationId="{23B9829E-B3CD-2184-47E3-EC07E952D779}"/>
          </ac:spMkLst>
        </pc:spChg>
        <pc:picChg chg="add del">
          <ac:chgData name="Challa, Gunakar (STUDENTS)" userId="ebe9a3a0-afef-407a-aa98-4c78710a08bb" providerId="ADAL" clId="{163854B5-5802-4D05-9634-86DAA3246C05}" dt="2024-12-19T10:03:29.096" v="2674" actId="478"/>
          <ac:picMkLst>
            <pc:docMk/>
            <pc:sldMk cId="1612777777" sldId="262"/>
            <ac:picMk id="5" creationId="{42500307-F558-5FDD-4337-16AC80119728}"/>
          </ac:picMkLst>
        </pc:picChg>
        <pc:picChg chg="add del mod ord">
          <ac:chgData name="Challa, Gunakar (STUDENTS)" userId="ebe9a3a0-afef-407a-aa98-4c78710a08bb" providerId="ADAL" clId="{163854B5-5802-4D05-9634-86DAA3246C05}" dt="2024-12-19T10:06:49.246" v="2692" actId="478"/>
          <ac:picMkLst>
            <pc:docMk/>
            <pc:sldMk cId="1612777777" sldId="262"/>
            <ac:picMk id="7" creationId="{2A35AC1A-32D8-253B-95AE-5B6E98DCBDE0}"/>
          </ac:picMkLst>
        </pc:picChg>
        <pc:picChg chg="add mod">
          <ac:chgData name="Challa, Gunakar (STUDENTS)" userId="ebe9a3a0-afef-407a-aa98-4c78710a08bb" providerId="ADAL" clId="{163854B5-5802-4D05-9634-86DAA3246C05}" dt="2024-12-19T10:07:03.611" v="2696" actId="14100"/>
          <ac:picMkLst>
            <pc:docMk/>
            <pc:sldMk cId="1612777777" sldId="262"/>
            <ac:picMk id="9" creationId="{3D6100AE-0C39-03A6-1537-3D0C196EACC9}"/>
          </ac:picMkLst>
        </pc:picChg>
        <pc:picChg chg="add mod">
          <ac:chgData name="Challa, Gunakar (STUDENTS)" userId="ebe9a3a0-afef-407a-aa98-4c78710a08bb" providerId="ADAL" clId="{163854B5-5802-4D05-9634-86DAA3246C05}" dt="2024-12-19T10:07:06.499" v="2697" actId="1076"/>
          <ac:picMkLst>
            <pc:docMk/>
            <pc:sldMk cId="1612777777" sldId="262"/>
            <ac:picMk id="11" creationId="{ACA0587B-1C57-F7F0-A0EC-1D9CCE9A56FD}"/>
          </ac:picMkLst>
        </pc:picChg>
        <pc:picChg chg="add mod">
          <ac:chgData name="Challa, Gunakar (STUDENTS)" userId="ebe9a3a0-afef-407a-aa98-4c78710a08bb" providerId="ADAL" clId="{163854B5-5802-4D05-9634-86DAA3246C05}" dt="2024-12-19T10:08:45.010" v="2703" actId="14100"/>
          <ac:picMkLst>
            <pc:docMk/>
            <pc:sldMk cId="1612777777" sldId="262"/>
            <ac:picMk id="13" creationId="{87677E82-D584-FFCE-B985-0526518C817C}"/>
          </ac:picMkLst>
        </pc:picChg>
      </pc:sldChg>
      <pc:sldChg chg="addSp delSp modSp new mod">
        <pc:chgData name="Challa, Gunakar (STUDENTS)" userId="ebe9a3a0-afef-407a-aa98-4c78710a08bb" providerId="ADAL" clId="{163854B5-5802-4D05-9634-86DAA3246C05}" dt="2024-12-19T12:45:04.209" v="4366" actId="207"/>
        <pc:sldMkLst>
          <pc:docMk/>
          <pc:sldMk cId="134327619" sldId="263"/>
        </pc:sldMkLst>
        <pc:spChg chg="mod">
          <ac:chgData name="Challa, Gunakar (STUDENTS)" userId="ebe9a3a0-afef-407a-aa98-4c78710a08bb" providerId="ADAL" clId="{163854B5-5802-4D05-9634-86DAA3246C05}" dt="2024-12-19T12:45:04.209" v="4366" actId="207"/>
          <ac:spMkLst>
            <pc:docMk/>
            <pc:sldMk cId="134327619" sldId="263"/>
            <ac:spMk id="2" creationId="{BA990055-26AC-C466-6FAA-DDDE3A5C2092}"/>
          </ac:spMkLst>
        </pc:spChg>
        <pc:spChg chg="del">
          <ac:chgData name="Challa, Gunakar (STUDENTS)" userId="ebe9a3a0-afef-407a-aa98-4c78710a08bb" providerId="ADAL" clId="{163854B5-5802-4D05-9634-86DAA3246C05}" dt="2024-12-19T10:12:29.237" v="2771" actId="478"/>
          <ac:spMkLst>
            <pc:docMk/>
            <pc:sldMk cId="134327619" sldId="263"/>
            <ac:spMk id="3" creationId="{A71C949A-8756-3F1A-B7B4-5E9E9236CDF7}"/>
          </ac:spMkLst>
        </pc:spChg>
        <pc:spChg chg="add mod">
          <ac:chgData name="Challa, Gunakar (STUDENTS)" userId="ebe9a3a0-afef-407a-aa98-4c78710a08bb" providerId="ADAL" clId="{163854B5-5802-4D05-9634-86DAA3246C05}" dt="2024-12-19T10:28:56.624" v="2863" actId="20577"/>
          <ac:spMkLst>
            <pc:docMk/>
            <pc:sldMk cId="134327619" sldId="263"/>
            <ac:spMk id="10" creationId="{B939BBB3-EF43-49CF-4662-6A9CA10F4356}"/>
          </ac:spMkLst>
        </pc:spChg>
        <pc:spChg chg="add mod">
          <ac:chgData name="Challa, Gunakar (STUDENTS)" userId="ebe9a3a0-afef-407a-aa98-4c78710a08bb" providerId="ADAL" clId="{163854B5-5802-4D05-9634-86DAA3246C05}" dt="2024-12-19T10:29:20.616" v="2882" actId="20577"/>
          <ac:spMkLst>
            <pc:docMk/>
            <pc:sldMk cId="134327619" sldId="263"/>
            <ac:spMk id="11" creationId="{70B26046-7368-4A1A-6FAA-7ED16CD6866B}"/>
          </ac:spMkLst>
        </pc:spChg>
        <pc:picChg chg="add mod ord">
          <ac:chgData name="Challa, Gunakar (STUDENTS)" userId="ebe9a3a0-afef-407a-aa98-4c78710a08bb" providerId="ADAL" clId="{163854B5-5802-4D05-9634-86DAA3246C05}" dt="2024-12-19T10:27:32.150" v="2830" actId="1076"/>
          <ac:picMkLst>
            <pc:docMk/>
            <pc:sldMk cId="134327619" sldId="263"/>
            <ac:picMk id="5" creationId="{87E6DABD-1003-4610-4C02-7FBAB4737DD0}"/>
          </ac:picMkLst>
        </pc:picChg>
        <pc:picChg chg="add mod">
          <ac:chgData name="Challa, Gunakar (STUDENTS)" userId="ebe9a3a0-afef-407a-aa98-4c78710a08bb" providerId="ADAL" clId="{163854B5-5802-4D05-9634-86DAA3246C05}" dt="2024-12-19T10:29:09.423" v="2865" actId="14100"/>
          <ac:picMkLst>
            <pc:docMk/>
            <pc:sldMk cId="134327619" sldId="263"/>
            <ac:picMk id="7" creationId="{044BF14C-E0C5-9914-BC3F-C18C021B5A44}"/>
          </ac:picMkLst>
        </pc:picChg>
        <pc:picChg chg="add mod">
          <ac:chgData name="Challa, Gunakar (STUDENTS)" userId="ebe9a3a0-afef-407a-aa98-4c78710a08bb" providerId="ADAL" clId="{163854B5-5802-4D05-9634-86DAA3246C05}" dt="2024-12-19T10:27:47.005" v="2832" actId="1076"/>
          <ac:picMkLst>
            <pc:docMk/>
            <pc:sldMk cId="134327619" sldId="263"/>
            <ac:picMk id="9" creationId="{EBE44816-7098-7696-86D3-46F7E734C56D}"/>
          </ac:picMkLst>
        </pc:picChg>
      </pc:sldChg>
      <pc:sldChg chg="addSp delSp modSp new mod">
        <pc:chgData name="Challa, Gunakar (STUDENTS)" userId="ebe9a3a0-afef-407a-aa98-4c78710a08bb" providerId="ADAL" clId="{163854B5-5802-4D05-9634-86DAA3246C05}" dt="2024-12-19T12:46:56.034" v="4369" actId="1076"/>
        <pc:sldMkLst>
          <pc:docMk/>
          <pc:sldMk cId="3681371155" sldId="264"/>
        </pc:sldMkLst>
        <pc:spChg chg="mod">
          <ac:chgData name="Challa, Gunakar (STUDENTS)" userId="ebe9a3a0-afef-407a-aa98-4c78710a08bb" providerId="ADAL" clId="{163854B5-5802-4D05-9634-86DAA3246C05}" dt="2024-12-19T12:46:56.034" v="4369" actId="1076"/>
          <ac:spMkLst>
            <pc:docMk/>
            <pc:sldMk cId="3681371155" sldId="264"/>
            <ac:spMk id="2" creationId="{928D8596-E4CB-D6E0-94CC-1795309DC673}"/>
          </ac:spMkLst>
        </pc:spChg>
        <pc:spChg chg="del">
          <ac:chgData name="Challa, Gunakar (STUDENTS)" userId="ebe9a3a0-afef-407a-aa98-4c78710a08bb" providerId="ADAL" clId="{163854B5-5802-4D05-9634-86DAA3246C05}" dt="2024-12-19T10:17:33.653" v="2791" actId="478"/>
          <ac:spMkLst>
            <pc:docMk/>
            <pc:sldMk cId="3681371155" sldId="264"/>
            <ac:spMk id="3" creationId="{951FBB11-85EA-AE69-2684-21E053D51179}"/>
          </ac:spMkLst>
        </pc:spChg>
        <pc:spChg chg="add mod">
          <ac:chgData name="Challa, Gunakar (STUDENTS)" userId="ebe9a3a0-afef-407a-aa98-4c78710a08bb" providerId="ADAL" clId="{163854B5-5802-4D05-9634-86DAA3246C05}" dt="2024-12-19T10:29:37.286" v="2886" actId="20577"/>
          <ac:spMkLst>
            <pc:docMk/>
            <pc:sldMk cId="3681371155" sldId="264"/>
            <ac:spMk id="10" creationId="{513F865D-8248-8C6B-48BA-FE3347950887}"/>
          </ac:spMkLst>
        </pc:spChg>
        <pc:picChg chg="add mod">
          <ac:chgData name="Challa, Gunakar (STUDENTS)" userId="ebe9a3a0-afef-407a-aa98-4c78710a08bb" providerId="ADAL" clId="{163854B5-5802-4D05-9634-86DAA3246C05}" dt="2024-12-19T10:21:02.839" v="2813" actId="1076"/>
          <ac:picMkLst>
            <pc:docMk/>
            <pc:sldMk cId="3681371155" sldId="264"/>
            <ac:picMk id="5" creationId="{E8DB7123-F694-5DA8-7828-8466C89935C8}"/>
          </ac:picMkLst>
        </pc:picChg>
        <pc:picChg chg="add mod">
          <ac:chgData name="Challa, Gunakar (STUDENTS)" userId="ebe9a3a0-afef-407a-aa98-4c78710a08bb" providerId="ADAL" clId="{163854B5-5802-4D05-9634-86DAA3246C05}" dt="2024-12-19T10:20:57.614" v="2812" actId="14100"/>
          <ac:picMkLst>
            <pc:docMk/>
            <pc:sldMk cId="3681371155" sldId="264"/>
            <ac:picMk id="7" creationId="{184905CA-D6B7-413B-20C7-FB8F2A7785D4}"/>
          </ac:picMkLst>
        </pc:picChg>
        <pc:picChg chg="add mod">
          <ac:chgData name="Challa, Gunakar (STUDENTS)" userId="ebe9a3a0-afef-407a-aa98-4c78710a08bb" providerId="ADAL" clId="{163854B5-5802-4D05-9634-86DAA3246C05}" dt="2024-12-19T10:20:24.503" v="2808" actId="14100"/>
          <ac:picMkLst>
            <pc:docMk/>
            <pc:sldMk cId="3681371155" sldId="264"/>
            <ac:picMk id="9" creationId="{D34FCB50-7491-B14E-0BEA-8C9CBA5DD534}"/>
          </ac:picMkLst>
        </pc:picChg>
      </pc:sldChg>
      <pc:sldChg chg="addSp delSp modSp new mod modAnim">
        <pc:chgData name="Challa, Gunakar (STUDENTS)" userId="ebe9a3a0-afef-407a-aa98-4c78710a08bb" providerId="ADAL" clId="{163854B5-5802-4D05-9634-86DAA3246C05}" dt="2024-12-19T12:41:47.019" v="4343" actId="1076"/>
        <pc:sldMkLst>
          <pc:docMk/>
          <pc:sldMk cId="189494816" sldId="265"/>
        </pc:sldMkLst>
        <pc:spChg chg="mod">
          <ac:chgData name="Challa, Gunakar (STUDENTS)" userId="ebe9a3a0-afef-407a-aa98-4c78710a08bb" providerId="ADAL" clId="{163854B5-5802-4D05-9634-86DAA3246C05}" dt="2024-12-19T12:41:47.019" v="4343" actId="1076"/>
          <ac:spMkLst>
            <pc:docMk/>
            <pc:sldMk cId="189494816" sldId="265"/>
            <ac:spMk id="2" creationId="{6963D3F7-A511-0147-F09D-08D59E84809F}"/>
          </ac:spMkLst>
        </pc:spChg>
        <pc:spChg chg="del">
          <ac:chgData name="Challa, Gunakar (STUDENTS)" userId="ebe9a3a0-afef-407a-aa98-4c78710a08bb" providerId="ADAL" clId="{163854B5-5802-4D05-9634-86DAA3246C05}" dt="2024-12-19T12:40:22.985" v="4340" actId="478"/>
          <ac:spMkLst>
            <pc:docMk/>
            <pc:sldMk cId="189494816" sldId="265"/>
            <ac:spMk id="3" creationId="{D8AABE45-D2F7-ED2F-CA14-4E53B414F04E}"/>
          </ac:spMkLst>
        </pc:spChg>
        <pc:picChg chg="add mod">
          <ac:chgData name="Challa, Gunakar (STUDENTS)" userId="ebe9a3a0-afef-407a-aa98-4c78710a08bb" providerId="ADAL" clId="{163854B5-5802-4D05-9634-86DAA3246C05}" dt="2024-12-19T12:41:43.884" v="4342" actId="1076"/>
          <ac:picMkLst>
            <pc:docMk/>
            <pc:sldMk cId="189494816" sldId="265"/>
            <ac:picMk id="4" creationId="{E9C5854F-4729-D05F-2669-9CAB33D0DA12}"/>
          </ac:picMkLst>
        </pc:picChg>
      </pc:sldChg>
      <pc:sldChg chg="modSp new mod">
        <pc:chgData name="Challa, Gunakar (STUDENTS)" userId="ebe9a3a0-afef-407a-aa98-4c78710a08bb" providerId="ADAL" clId="{163854B5-5802-4D05-9634-86DAA3246C05}" dt="2024-12-19T12:42:38.883" v="4353"/>
        <pc:sldMkLst>
          <pc:docMk/>
          <pc:sldMk cId="1710867342" sldId="266"/>
        </pc:sldMkLst>
        <pc:spChg chg="mod">
          <ac:chgData name="Challa, Gunakar (STUDENTS)" userId="ebe9a3a0-afef-407a-aa98-4c78710a08bb" providerId="ADAL" clId="{163854B5-5802-4D05-9634-86DAA3246C05}" dt="2024-12-19T12:42:38.883" v="4353"/>
          <ac:spMkLst>
            <pc:docMk/>
            <pc:sldMk cId="1710867342" sldId="266"/>
            <ac:spMk id="2" creationId="{D79215F8-510B-4E9D-2AC0-126DF7724917}"/>
          </ac:spMkLst>
        </pc:spChg>
        <pc:spChg chg="mod">
          <ac:chgData name="Challa, Gunakar (STUDENTS)" userId="ebe9a3a0-afef-407a-aa98-4c78710a08bb" providerId="ADAL" clId="{163854B5-5802-4D05-9634-86DAA3246C05}" dt="2024-12-19T12:42:38.883" v="4353"/>
          <ac:spMkLst>
            <pc:docMk/>
            <pc:sldMk cId="1710867342" sldId="266"/>
            <ac:spMk id="3" creationId="{1345BF4E-60FE-F228-414D-1FB7C8FC344D}"/>
          </ac:spMkLst>
        </pc:spChg>
      </pc:sldChg>
      <pc:sldChg chg="modSp new mod">
        <pc:chgData name="Challa, Gunakar (STUDENTS)" userId="ebe9a3a0-afef-407a-aa98-4c78710a08bb" providerId="ADAL" clId="{163854B5-5802-4D05-9634-86DAA3246C05}" dt="2024-12-19T12:42:38.883" v="4353"/>
        <pc:sldMkLst>
          <pc:docMk/>
          <pc:sldMk cId="1838375462" sldId="267"/>
        </pc:sldMkLst>
        <pc:spChg chg="mod">
          <ac:chgData name="Challa, Gunakar (STUDENTS)" userId="ebe9a3a0-afef-407a-aa98-4c78710a08bb" providerId="ADAL" clId="{163854B5-5802-4D05-9634-86DAA3246C05}" dt="2024-12-19T12:42:38.883" v="4353"/>
          <ac:spMkLst>
            <pc:docMk/>
            <pc:sldMk cId="1838375462" sldId="267"/>
            <ac:spMk id="2" creationId="{6FB448C1-086C-C105-CB94-750A1B722C03}"/>
          </ac:spMkLst>
        </pc:spChg>
        <pc:spChg chg="mod">
          <ac:chgData name="Challa, Gunakar (STUDENTS)" userId="ebe9a3a0-afef-407a-aa98-4c78710a08bb" providerId="ADAL" clId="{163854B5-5802-4D05-9634-86DAA3246C05}" dt="2024-12-19T12:42:38.883" v="4353"/>
          <ac:spMkLst>
            <pc:docMk/>
            <pc:sldMk cId="1838375462" sldId="267"/>
            <ac:spMk id="3" creationId="{2DB17ECC-0F91-329A-FCE7-08038D37450D}"/>
          </ac:spMkLst>
        </pc:spChg>
      </pc:sldChg>
      <pc:sldChg chg="delSp modSp new mod">
        <pc:chgData name="Challa, Gunakar (STUDENTS)" userId="ebe9a3a0-afef-407a-aa98-4c78710a08bb" providerId="ADAL" clId="{163854B5-5802-4D05-9634-86DAA3246C05}" dt="2024-12-19T12:45:19.766" v="4367" actId="207"/>
        <pc:sldMkLst>
          <pc:docMk/>
          <pc:sldMk cId="1381737776" sldId="268"/>
        </pc:sldMkLst>
        <pc:spChg chg="mod">
          <ac:chgData name="Challa, Gunakar (STUDENTS)" userId="ebe9a3a0-afef-407a-aa98-4c78710a08bb" providerId="ADAL" clId="{163854B5-5802-4D05-9634-86DAA3246C05}" dt="2024-12-19T12:45:19.766" v="4367" actId="207"/>
          <ac:spMkLst>
            <pc:docMk/>
            <pc:sldMk cId="1381737776" sldId="268"/>
            <ac:spMk id="2" creationId="{945DAF82-FA6D-8E65-5166-4C41FAC0A334}"/>
          </ac:spMkLst>
        </pc:spChg>
        <pc:spChg chg="del">
          <ac:chgData name="Challa, Gunakar (STUDENTS)" userId="ebe9a3a0-afef-407a-aa98-4c78710a08bb" providerId="ADAL" clId="{163854B5-5802-4D05-9634-86DAA3246C05}" dt="2024-12-19T11:01:16.632" v="4298" actId="478"/>
          <ac:spMkLst>
            <pc:docMk/>
            <pc:sldMk cId="1381737776" sldId="268"/>
            <ac:spMk id="3" creationId="{B6F0954D-F3BD-EBBB-AC23-190B1989913C}"/>
          </ac:spMkLst>
        </pc:spChg>
      </pc:sldChg>
      <pc:sldChg chg="modSp add mod">
        <pc:chgData name="Challa, Gunakar (STUDENTS)" userId="ebe9a3a0-afef-407a-aa98-4c78710a08bb" providerId="ADAL" clId="{163854B5-5802-4D05-9634-86DAA3246C05}" dt="2024-12-19T12:42:38.883" v="4353"/>
        <pc:sldMkLst>
          <pc:docMk/>
          <pc:sldMk cId="2100714139" sldId="269"/>
        </pc:sldMkLst>
        <pc:spChg chg="mod">
          <ac:chgData name="Challa, Gunakar (STUDENTS)" userId="ebe9a3a0-afef-407a-aa98-4c78710a08bb" providerId="ADAL" clId="{163854B5-5802-4D05-9634-86DAA3246C05}" dt="2024-12-19T12:42:38.883" v="4353"/>
          <ac:spMkLst>
            <pc:docMk/>
            <pc:sldMk cId="2100714139" sldId="269"/>
            <ac:spMk id="2" creationId="{9CDC3085-A098-A027-4D55-AC7401BA7853}"/>
          </ac:spMkLst>
        </pc:spChg>
        <pc:spChg chg="mod">
          <ac:chgData name="Challa, Gunakar (STUDENTS)" userId="ebe9a3a0-afef-407a-aa98-4c78710a08bb" providerId="ADAL" clId="{163854B5-5802-4D05-9634-86DAA3246C05}" dt="2024-12-19T12:42:38.883" v="4353"/>
          <ac:spMkLst>
            <pc:docMk/>
            <pc:sldMk cId="2100714139" sldId="269"/>
            <ac:spMk id="3" creationId="{081E688C-4E24-80D3-A2A4-F4DD82B7E31C}"/>
          </ac:spMkLst>
        </pc:spChg>
      </pc:sldChg>
    </pc:docChg>
  </pc:docChgLst>
  <pc:docChgLst>
    <pc:chgData name="Challa, Gunakar (STUDENTS)" userId="S::gunakar.challa@students.unibe.ch::ebe9a3a0-afef-407a-aa98-4c78710a08bb" providerId="AD" clId="Web-{9969B46D-4F34-C767-C6C5-77428929CADD}"/>
    <pc:docChg chg="modSld">
      <pc:chgData name="Challa, Gunakar (STUDENTS)" userId="S::gunakar.challa@students.unibe.ch::ebe9a3a0-afef-407a-aa98-4c78710a08bb" providerId="AD" clId="Web-{9969B46D-4F34-C767-C6C5-77428929CADD}" dt="2025-01-25T11:43:53.174" v="3" actId="1076"/>
      <pc:docMkLst>
        <pc:docMk/>
      </pc:docMkLst>
      <pc:sldChg chg="modSp">
        <pc:chgData name="Challa, Gunakar (STUDENTS)" userId="S::gunakar.challa@students.unibe.ch::ebe9a3a0-afef-407a-aa98-4c78710a08bb" providerId="AD" clId="Web-{9969B46D-4F34-C767-C6C5-77428929CADD}" dt="2025-01-25T11:37:46.933" v="1" actId="20577"/>
        <pc:sldMkLst>
          <pc:docMk/>
          <pc:sldMk cId="2870158637" sldId="257"/>
        </pc:sldMkLst>
        <pc:spChg chg="mod">
          <ac:chgData name="Challa, Gunakar (STUDENTS)" userId="S::gunakar.challa@students.unibe.ch::ebe9a3a0-afef-407a-aa98-4c78710a08bb" providerId="AD" clId="Web-{9969B46D-4F34-C767-C6C5-77428929CADD}" dt="2025-01-25T11:37:46.933" v="1" actId="20577"/>
          <ac:spMkLst>
            <pc:docMk/>
            <pc:sldMk cId="2870158637" sldId="257"/>
            <ac:spMk id="3" creationId="{7357F7E5-7FCE-5A16-64C5-2A9092C38902}"/>
          </ac:spMkLst>
        </pc:spChg>
      </pc:sldChg>
      <pc:sldChg chg="modSp">
        <pc:chgData name="Challa, Gunakar (STUDENTS)" userId="S::gunakar.challa@students.unibe.ch::ebe9a3a0-afef-407a-aa98-4c78710a08bb" providerId="AD" clId="Web-{9969B46D-4F34-C767-C6C5-77428929CADD}" dt="2025-01-25T11:43:53.174" v="3" actId="1076"/>
        <pc:sldMkLst>
          <pc:docMk/>
          <pc:sldMk cId="440140889" sldId="258"/>
        </pc:sldMkLst>
        <pc:graphicFrameChg chg="mod">
          <ac:chgData name="Challa, Gunakar (STUDENTS)" userId="S::gunakar.challa@students.unibe.ch::ebe9a3a0-afef-407a-aa98-4c78710a08bb" providerId="AD" clId="Web-{9969B46D-4F34-C767-C6C5-77428929CADD}" dt="2025-01-25T11:43:53.174" v="3" actId="1076"/>
          <ac:graphicFrameMkLst>
            <pc:docMk/>
            <pc:sldMk cId="440140889" sldId="258"/>
            <ac:graphicFrameMk id="5" creationId="{A5E77A4B-CB2C-2810-329E-1A3454374CE6}"/>
          </ac:graphicFrameMkLst>
        </pc:graphicFrame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DB4D95-0A48-458A-9948-294D648F8C7D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C201AED-5FF0-4BCF-93FB-989243D0D7D0}">
      <dgm:prSet/>
      <dgm:spPr/>
      <dgm:t>
        <a:bodyPr/>
        <a:lstStyle/>
        <a:p>
          <a:pPr>
            <a:defRPr b="1"/>
          </a:pPr>
          <a:r>
            <a:rPr lang="en-US"/>
            <a:t>The Gain:</a:t>
          </a:r>
        </a:p>
      </dgm:t>
    </dgm:pt>
    <dgm:pt modelId="{D64EFF41-C7E6-4367-B065-49AB775856DE}" type="parTrans" cxnId="{F5C5365F-8B08-4EF9-AA75-AD1DD0E3A126}">
      <dgm:prSet/>
      <dgm:spPr/>
      <dgm:t>
        <a:bodyPr/>
        <a:lstStyle/>
        <a:p>
          <a:endParaRPr lang="en-US"/>
        </a:p>
      </dgm:t>
    </dgm:pt>
    <dgm:pt modelId="{0120F6EE-D2D4-4B07-A24B-5FCA69C54A53}" type="sibTrans" cxnId="{F5C5365F-8B08-4EF9-AA75-AD1DD0E3A126}">
      <dgm:prSet/>
      <dgm:spPr/>
      <dgm:t>
        <a:bodyPr/>
        <a:lstStyle/>
        <a:p>
          <a:endParaRPr lang="en-US"/>
        </a:p>
      </dgm:t>
    </dgm:pt>
    <dgm:pt modelId="{C6E67955-1104-4FDB-BE0E-1913910EE47B}">
      <dgm:prSet/>
      <dgm:spPr/>
      <dgm:t>
        <a:bodyPr/>
        <a:lstStyle/>
        <a:p>
          <a:r>
            <a:rPr lang="en-US"/>
            <a:t>Less operating cost.</a:t>
          </a:r>
        </a:p>
      </dgm:t>
    </dgm:pt>
    <dgm:pt modelId="{6AB328D6-8CBA-476F-9151-7BF630C77FCB}" type="parTrans" cxnId="{E8B7C21A-3861-4FA1-A57C-48635AED623E}">
      <dgm:prSet/>
      <dgm:spPr/>
      <dgm:t>
        <a:bodyPr/>
        <a:lstStyle/>
        <a:p>
          <a:endParaRPr lang="en-US"/>
        </a:p>
      </dgm:t>
    </dgm:pt>
    <dgm:pt modelId="{2F80F8AC-EE64-4940-804C-7965F782E43A}" type="sibTrans" cxnId="{E8B7C21A-3861-4FA1-A57C-48635AED623E}">
      <dgm:prSet/>
      <dgm:spPr/>
      <dgm:t>
        <a:bodyPr/>
        <a:lstStyle/>
        <a:p>
          <a:endParaRPr lang="en-US"/>
        </a:p>
      </dgm:t>
    </dgm:pt>
    <dgm:pt modelId="{8CE0A825-B564-428F-8F16-9B8A753E6C16}">
      <dgm:prSet/>
      <dgm:spPr/>
      <dgm:t>
        <a:bodyPr/>
        <a:lstStyle/>
        <a:p>
          <a:r>
            <a:rPr lang="en-US"/>
            <a:t>Adaptable to extreme whether conditions.</a:t>
          </a:r>
        </a:p>
      </dgm:t>
    </dgm:pt>
    <dgm:pt modelId="{2E1FF5A4-EB11-4B46-85B5-6AAC46E545A0}" type="parTrans" cxnId="{0D2CF818-F06B-43BA-8651-A9E5C093CB46}">
      <dgm:prSet/>
      <dgm:spPr/>
      <dgm:t>
        <a:bodyPr/>
        <a:lstStyle/>
        <a:p>
          <a:endParaRPr lang="en-US"/>
        </a:p>
      </dgm:t>
    </dgm:pt>
    <dgm:pt modelId="{D3D775D7-1051-44E5-8693-464AE7A9DC9D}" type="sibTrans" cxnId="{0D2CF818-F06B-43BA-8651-A9E5C093CB46}">
      <dgm:prSet/>
      <dgm:spPr/>
      <dgm:t>
        <a:bodyPr/>
        <a:lstStyle/>
        <a:p>
          <a:endParaRPr lang="en-US"/>
        </a:p>
      </dgm:t>
    </dgm:pt>
    <dgm:pt modelId="{C94C5040-7B6C-4C86-911B-B91873ABD79C}">
      <dgm:prSet/>
      <dgm:spPr/>
      <dgm:t>
        <a:bodyPr/>
        <a:lstStyle/>
        <a:p>
          <a:r>
            <a:rPr lang="en-US"/>
            <a:t>Extendable to large areas.</a:t>
          </a:r>
        </a:p>
      </dgm:t>
    </dgm:pt>
    <dgm:pt modelId="{8F54EAB3-907B-4570-890C-95E66F4EBF2C}" type="parTrans" cxnId="{0DFA3C50-FB6D-4695-A760-057CC030EDE8}">
      <dgm:prSet/>
      <dgm:spPr/>
      <dgm:t>
        <a:bodyPr/>
        <a:lstStyle/>
        <a:p>
          <a:endParaRPr lang="en-US"/>
        </a:p>
      </dgm:t>
    </dgm:pt>
    <dgm:pt modelId="{1635A78E-01F8-43B9-9E44-607665277F29}" type="sibTrans" cxnId="{0DFA3C50-FB6D-4695-A760-057CC030EDE8}">
      <dgm:prSet/>
      <dgm:spPr/>
      <dgm:t>
        <a:bodyPr/>
        <a:lstStyle/>
        <a:p>
          <a:endParaRPr lang="en-US"/>
        </a:p>
      </dgm:t>
    </dgm:pt>
    <dgm:pt modelId="{5D5C2860-3D39-4EF7-82C0-968B1F8FE47B}">
      <dgm:prSet/>
      <dgm:spPr/>
      <dgm:t>
        <a:bodyPr/>
        <a:lstStyle/>
        <a:p>
          <a:r>
            <a:rPr lang="en-US"/>
            <a:t>Takes less time even there are several people to scan through..</a:t>
          </a:r>
        </a:p>
      </dgm:t>
    </dgm:pt>
    <dgm:pt modelId="{50C571EC-49C2-409C-AECB-71CA213B6F4D}" type="parTrans" cxnId="{58C37957-1AE5-4198-AB01-DD631070C8BB}">
      <dgm:prSet/>
      <dgm:spPr/>
      <dgm:t>
        <a:bodyPr/>
        <a:lstStyle/>
        <a:p>
          <a:endParaRPr lang="en-US"/>
        </a:p>
      </dgm:t>
    </dgm:pt>
    <dgm:pt modelId="{528EDF04-AA19-49A0-B226-EC7A4A95B1DA}" type="sibTrans" cxnId="{58C37957-1AE5-4198-AB01-DD631070C8BB}">
      <dgm:prSet/>
      <dgm:spPr/>
      <dgm:t>
        <a:bodyPr/>
        <a:lstStyle/>
        <a:p>
          <a:endParaRPr lang="en-US"/>
        </a:p>
      </dgm:t>
    </dgm:pt>
    <dgm:pt modelId="{259769C6-9476-45D5-954A-D02A5E012453}">
      <dgm:prSet/>
      <dgm:spPr/>
      <dgm:t>
        <a:bodyPr/>
        <a:lstStyle/>
        <a:p>
          <a:r>
            <a:rPr lang="en-US"/>
            <a:t>Can store data regarding large number of people.</a:t>
          </a:r>
        </a:p>
      </dgm:t>
    </dgm:pt>
    <dgm:pt modelId="{5A6C3C17-CFD4-4B82-B7B9-77A365ABBD93}" type="parTrans" cxnId="{E6070851-FF9B-4D42-B94C-3F54C51F2493}">
      <dgm:prSet/>
      <dgm:spPr/>
      <dgm:t>
        <a:bodyPr/>
        <a:lstStyle/>
        <a:p>
          <a:endParaRPr lang="en-US"/>
        </a:p>
      </dgm:t>
    </dgm:pt>
    <dgm:pt modelId="{0F7CF3B1-5FC3-41E2-B9E9-7ACAB598C7F8}" type="sibTrans" cxnId="{E6070851-FF9B-4D42-B94C-3F54C51F2493}">
      <dgm:prSet/>
      <dgm:spPr/>
      <dgm:t>
        <a:bodyPr/>
        <a:lstStyle/>
        <a:p>
          <a:endParaRPr lang="en-US"/>
        </a:p>
      </dgm:t>
    </dgm:pt>
    <dgm:pt modelId="{C730F14F-D0DC-4AE8-A7B6-EF742FB80146}">
      <dgm:prSet/>
      <dgm:spPr/>
      <dgm:t>
        <a:bodyPr/>
        <a:lstStyle/>
        <a:p>
          <a:pPr>
            <a:defRPr b="1"/>
          </a:pPr>
          <a:r>
            <a:rPr lang="en-IN"/>
            <a:t>The Pain:</a:t>
          </a:r>
          <a:endParaRPr lang="en-US"/>
        </a:p>
      </dgm:t>
    </dgm:pt>
    <dgm:pt modelId="{164332CD-CD62-4CD6-ADED-0FEEEAB330D4}" type="parTrans" cxnId="{8CC22857-9352-4903-AAB4-A91F973D03A8}">
      <dgm:prSet/>
      <dgm:spPr/>
      <dgm:t>
        <a:bodyPr/>
        <a:lstStyle/>
        <a:p>
          <a:endParaRPr lang="en-US"/>
        </a:p>
      </dgm:t>
    </dgm:pt>
    <dgm:pt modelId="{58253511-90C0-400E-B3FE-C3DA43843A68}" type="sibTrans" cxnId="{8CC22857-9352-4903-AAB4-A91F973D03A8}">
      <dgm:prSet/>
      <dgm:spPr/>
      <dgm:t>
        <a:bodyPr/>
        <a:lstStyle/>
        <a:p>
          <a:endParaRPr lang="en-US"/>
        </a:p>
      </dgm:t>
    </dgm:pt>
    <dgm:pt modelId="{F8002EA4-07D6-4631-AA08-70C167454A1E}">
      <dgm:prSet/>
      <dgm:spPr/>
      <dgm:t>
        <a:bodyPr/>
        <a:lstStyle/>
        <a:p>
          <a:r>
            <a:rPr lang="en-IN" dirty="0"/>
            <a:t>Might be less reliable when compared to humans.</a:t>
          </a:r>
          <a:endParaRPr lang="en-US" dirty="0"/>
        </a:p>
      </dgm:t>
    </dgm:pt>
    <dgm:pt modelId="{C3FAE309-D4E8-4F69-A58B-DC584130CC86}" type="parTrans" cxnId="{F38C352F-10F7-4A41-BB0B-41219D22585F}">
      <dgm:prSet/>
      <dgm:spPr/>
      <dgm:t>
        <a:bodyPr/>
        <a:lstStyle/>
        <a:p>
          <a:endParaRPr lang="en-US"/>
        </a:p>
      </dgm:t>
    </dgm:pt>
    <dgm:pt modelId="{7E59A034-DE75-42C5-8AF1-EFA268516068}" type="sibTrans" cxnId="{F38C352F-10F7-4A41-BB0B-41219D22585F}">
      <dgm:prSet/>
      <dgm:spPr/>
      <dgm:t>
        <a:bodyPr/>
        <a:lstStyle/>
        <a:p>
          <a:endParaRPr lang="en-US"/>
        </a:p>
      </dgm:t>
    </dgm:pt>
    <dgm:pt modelId="{6FE9223E-850E-42E0-AB8F-4846AAFF362A}">
      <dgm:prSet/>
      <dgm:spPr/>
      <dgm:t>
        <a:bodyPr/>
        <a:lstStyle/>
        <a:p>
          <a:r>
            <a:rPr lang="en-US"/>
            <a:t>Huge setup costs and training costs.</a:t>
          </a:r>
        </a:p>
      </dgm:t>
    </dgm:pt>
    <dgm:pt modelId="{8B98CF90-D99E-4C63-8111-381919145852}" type="parTrans" cxnId="{C1E348F4-2960-4FA8-B97E-614CA0768C35}">
      <dgm:prSet/>
      <dgm:spPr/>
      <dgm:t>
        <a:bodyPr/>
        <a:lstStyle/>
        <a:p>
          <a:endParaRPr lang="en-US"/>
        </a:p>
      </dgm:t>
    </dgm:pt>
    <dgm:pt modelId="{3E35977E-E34C-43BB-A42B-BFDE12C6FFB1}" type="sibTrans" cxnId="{C1E348F4-2960-4FA8-B97E-614CA0768C35}">
      <dgm:prSet/>
      <dgm:spPr/>
      <dgm:t>
        <a:bodyPr/>
        <a:lstStyle/>
        <a:p>
          <a:endParaRPr lang="en-US"/>
        </a:p>
      </dgm:t>
    </dgm:pt>
    <dgm:pt modelId="{6CDA6CFA-869A-45F9-96F1-2EAC400EE9E6}">
      <dgm:prSet/>
      <dgm:spPr/>
      <dgm:t>
        <a:bodyPr/>
        <a:lstStyle/>
        <a:p>
          <a:r>
            <a:rPr lang="en-US"/>
            <a:t>Unpredictability in occurrence of untrained scenarios.</a:t>
          </a:r>
        </a:p>
      </dgm:t>
    </dgm:pt>
    <dgm:pt modelId="{A6F4E777-5394-469C-B9B7-691C593E2072}" type="parTrans" cxnId="{BDD6DAF7-EB09-47AC-912B-331DA34EF453}">
      <dgm:prSet/>
      <dgm:spPr/>
      <dgm:t>
        <a:bodyPr/>
        <a:lstStyle/>
        <a:p>
          <a:endParaRPr lang="en-US"/>
        </a:p>
      </dgm:t>
    </dgm:pt>
    <dgm:pt modelId="{3E80B917-15F2-4F22-9790-2CC03DA19FA7}" type="sibTrans" cxnId="{BDD6DAF7-EB09-47AC-912B-331DA34EF453}">
      <dgm:prSet/>
      <dgm:spPr/>
      <dgm:t>
        <a:bodyPr/>
        <a:lstStyle/>
        <a:p>
          <a:endParaRPr lang="en-US"/>
        </a:p>
      </dgm:t>
    </dgm:pt>
    <dgm:pt modelId="{1E181C1D-F9FC-4D56-8778-00FDAF2CA919}" type="pres">
      <dgm:prSet presAssocID="{8CDB4D95-0A48-458A-9948-294D648F8C7D}" presName="linear" presStyleCnt="0">
        <dgm:presLayoutVars>
          <dgm:animLvl val="lvl"/>
          <dgm:resizeHandles val="exact"/>
        </dgm:presLayoutVars>
      </dgm:prSet>
      <dgm:spPr/>
    </dgm:pt>
    <dgm:pt modelId="{A2136AB1-8CCC-4CD0-A6A7-B0EC86C81BD3}" type="pres">
      <dgm:prSet presAssocID="{CC201AED-5FF0-4BCF-93FB-989243D0D7D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427C659-8BFD-433A-B517-9C3256AC6194}" type="pres">
      <dgm:prSet presAssocID="{CC201AED-5FF0-4BCF-93FB-989243D0D7D0}" presName="childText" presStyleLbl="revTx" presStyleIdx="0" presStyleCnt="2">
        <dgm:presLayoutVars>
          <dgm:bulletEnabled val="1"/>
        </dgm:presLayoutVars>
      </dgm:prSet>
      <dgm:spPr/>
    </dgm:pt>
    <dgm:pt modelId="{BDFA7C04-E837-4B33-B24B-CEE8290CDABB}" type="pres">
      <dgm:prSet presAssocID="{C730F14F-D0DC-4AE8-A7B6-EF742FB8014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F877004-6C9B-4BDE-B587-4C7777B29A85}" type="pres">
      <dgm:prSet presAssocID="{C730F14F-D0DC-4AE8-A7B6-EF742FB80146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0D2CF818-F06B-43BA-8651-A9E5C093CB46}" srcId="{CC201AED-5FF0-4BCF-93FB-989243D0D7D0}" destId="{8CE0A825-B564-428F-8F16-9B8A753E6C16}" srcOrd="1" destOrd="0" parTransId="{2E1FF5A4-EB11-4B46-85B5-6AAC46E545A0}" sibTransId="{D3D775D7-1051-44E5-8693-464AE7A9DC9D}"/>
    <dgm:cxn modelId="{E8B7C21A-3861-4FA1-A57C-48635AED623E}" srcId="{CC201AED-5FF0-4BCF-93FB-989243D0D7D0}" destId="{C6E67955-1104-4FDB-BE0E-1913910EE47B}" srcOrd="0" destOrd="0" parTransId="{6AB328D6-8CBA-476F-9151-7BF630C77FCB}" sibTransId="{2F80F8AC-EE64-4940-804C-7965F782E43A}"/>
    <dgm:cxn modelId="{B3080C21-9C64-40E5-A68C-AAA1DE9B7FC0}" type="presOf" srcId="{8CDB4D95-0A48-458A-9948-294D648F8C7D}" destId="{1E181C1D-F9FC-4D56-8778-00FDAF2CA919}" srcOrd="0" destOrd="0" presId="urn:microsoft.com/office/officeart/2005/8/layout/vList2"/>
    <dgm:cxn modelId="{F38C352F-10F7-4A41-BB0B-41219D22585F}" srcId="{C730F14F-D0DC-4AE8-A7B6-EF742FB80146}" destId="{F8002EA4-07D6-4631-AA08-70C167454A1E}" srcOrd="0" destOrd="0" parTransId="{C3FAE309-D4E8-4F69-A58B-DC584130CC86}" sibTransId="{7E59A034-DE75-42C5-8AF1-EFA268516068}"/>
    <dgm:cxn modelId="{98726F3A-B41E-4781-9C84-F8523C9D127E}" type="presOf" srcId="{6FE9223E-850E-42E0-AB8F-4846AAFF362A}" destId="{4F877004-6C9B-4BDE-B587-4C7777B29A85}" srcOrd="0" destOrd="1" presId="urn:microsoft.com/office/officeart/2005/8/layout/vList2"/>
    <dgm:cxn modelId="{F5C5365F-8B08-4EF9-AA75-AD1DD0E3A126}" srcId="{8CDB4D95-0A48-458A-9948-294D648F8C7D}" destId="{CC201AED-5FF0-4BCF-93FB-989243D0D7D0}" srcOrd="0" destOrd="0" parTransId="{D64EFF41-C7E6-4367-B065-49AB775856DE}" sibTransId="{0120F6EE-D2D4-4B07-A24B-5FCA69C54A53}"/>
    <dgm:cxn modelId="{79DBBC41-2788-4E6E-B199-E51A5B4EFB7F}" type="presOf" srcId="{CC201AED-5FF0-4BCF-93FB-989243D0D7D0}" destId="{A2136AB1-8CCC-4CD0-A6A7-B0EC86C81BD3}" srcOrd="0" destOrd="0" presId="urn:microsoft.com/office/officeart/2005/8/layout/vList2"/>
    <dgm:cxn modelId="{F79B0943-2DC1-4908-AA20-C7CC8805B4DC}" type="presOf" srcId="{6CDA6CFA-869A-45F9-96F1-2EAC400EE9E6}" destId="{4F877004-6C9B-4BDE-B587-4C7777B29A85}" srcOrd="0" destOrd="2" presId="urn:microsoft.com/office/officeart/2005/8/layout/vList2"/>
    <dgm:cxn modelId="{0DFA3C50-FB6D-4695-A760-057CC030EDE8}" srcId="{CC201AED-5FF0-4BCF-93FB-989243D0D7D0}" destId="{C94C5040-7B6C-4C86-911B-B91873ABD79C}" srcOrd="2" destOrd="0" parTransId="{8F54EAB3-907B-4570-890C-95E66F4EBF2C}" sibTransId="{1635A78E-01F8-43B9-9E44-607665277F29}"/>
    <dgm:cxn modelId="{E6070851-FF9B-4D42-B94C-3F54C51F2493}" srcId="{CC201AED-5FF0-4BCF-93FB-989243D0D7D0}" destId="{259769C6-9476-45D5-954A-D02A5E012453}" srcOrd="4" destOrd="0" parTransId="{5A6C3C17-CFD4-4B82-B7B9-77A365ABBD93}" sibTransId="{0F7CF3B1-5FC3-41E2-B9E9-7ACAB598C7F8}"/>
    <dgm:cxn modelId="{76333775-9C42-483C-AD9B-0E95669E8803}" type="presOf" srcId="{8CE0A825-B564-428F-8F16-9B8A753E6C16}" destId="{7427C659-8BFD-433A-B517-9C3256AC6194}" srcOrd="0" destOrd="1" presId="urn:microsoft.com/office/officeart/2005/8/layout/vList2"/>
    <dgm:cxn modelId="{8CC22857-9352-4903-AAB4-A91F973D03A8}" srcId="{8CDB4D95-0A48-458A-9948-294D648F8C7D}" destId="{C730F14F-D0DC-4AE8-A7B6-EF742FB80146}" srcOrd="1" destOrd="0" parTransId="{164332CD-CD62-4CD6-ADED-0FEEEAB330D4}" sibTransId="{58253511-90C0-400E-B3FE-C3DA43843A68}"/>
    <dgm:cxn modelId="{58C37957-1AE5-4198-AB01-DD631070C8BB}" srcId="{CC201AED-5FF0-4BCF-93FB-989243D0D7D0}" destId="{5D5C2860-3D39-4EF7-82C0-968B1F8FE47B}" srcOrd="3" destOrd="0" parTransId="{50C571EC-49C2-409C-AECB-71CA213B6F4D}" sibTransId="{528EDF04-AA19-49A0-B226-EC7A4A95B1DA}"/>
    <dgm:cxn modelId="{C5D1E07B-1AE5-49AF-8F34-26B2025488DC}" type="presOf" srcId="{F8002EA4-07D6-4631-AA08-70C167454A1E}" destId="{4F877004-6C9B-4BDE-B587-4C7777B29A85}" srcOrd="0" destOrd="0" presId="urn:microsoft.com/office/officeart/2005/8/layout/vList2"/>
    <dgm:cxn modelId="{C78C1197-6E31-4FEC-87B8-A6021B159558}" type="presOf" srcId="{C730F14F-D0DC-4AE8-A7B6-EF742FB80146}" destId="{BDFA7C04-E837-4B33-B24B-CEE8290CDABB}" srcOrd="0" destOrd="0" presId="urn:microsoft.com/office/officeart/2005/8/layout/vList2"/>
    <dgm:cxn modelId="{78F001B7-6F4D-47C4-AF84-3FD0BDE7BF23}" type="presOf" srcId="{5D5C2860-3D39-4EF7-82C0-968B1F8FE47B}" destId="{7427C659-8BFD-433A-B517-9C3256AC6194}" srcOrd="0" destOrd="3" presId="urn:microsoft.com/office/officeart/2005/8/layout/vList2"/>
    <dgm:cxn modelId="{E27EBECD-1B79-4146-8A7A-75B0BB084E41}" type="presOf" srcId="{C6E67955-1104-4FDB-BE0E-1913910EE47B}" destId="{7427C659-8BFD-433A-B517-9C3256AC6194}" srcOrd="0" destOrd="0" presId="urn:microsoft.com/office/officeart/2005/8/layout/vList2"/>
    <dgm:cxn modelId="{37DEBDD9-A253-4FEC-BDF0-ABADB07B41DC}" type="presOf" srcId="{259769C6-9476-45D5-954A-D02A5E012453}" destId="{7427C659-8BFD-433A-B517-9C3256AC6194}" srcOrd="0" destOrd="4" presId="urn:microsoft.com/office/officeart/2005/8/layout/vList2"/>
    <dgm:cxn modelId="{1279F2ED-E640-43C5-8882-7F863A8E1222}" type="presOf" srcId="{C94C5040-7B6C-4C86-911B-B91873ABD79C}" destId="{7427C659-8BFD-433A-B517-9C3256AC6194}" srcOrd="0" destOrd="2" presId="urn:microsoft.com/office/officeart/2005/8/layout/vList2"/>
    <dgm:cxn modelId="{C1E348F4-2960-4FA8-B97E-614CA0768C35}" srcId="{C730F14F-D0DC-4AE8-A7B6-EF742FB80146}" destId="{6FE9223E-850E-42E0-AB8F-4846AAFF362A}" srcOrd="1" destOrd="0" parTransId="{8B98CF90-D99E-4C63-8111-381919145852}" sibTransId="{3E35977E-E34C-43BB-A42B-BFDE12C6FFB1}"/>
    <dgm:cxn modelId="{BDD6DAF7-EB09-47AC-912B-331DA34EF453}" srcId="{C730F14F-D0DC-4AE8-A7B6-EF742FB80146}" destId="{6CDA6CFA-869A-45F9-96F1-2EAC400EE9E6}" srcOrd="2" destOrd="0" parTransId="{A6F4E777-5394-469C-B9B7-691C593E2072}" sibTransId="{3E80B917-15F2-4F22-9790-2CC03DA19FA7}"/>
    <dgm:cxn modelId="{64E3C88F-6A5E-4C2A-8330-CF4568F297E0}" type="presParOf" srcId="{1E181C1D-F9FC-4D56-8778-00FDAF2CA919}" destId="{A2136AB1-8CCC-4CD0-A6A7-B0EC86C81BD3}" srcOrd="0" destOrd="0" presId="urn:microsoft.com/office/officeart/2005/8/layout/vList2"/>
    <dgm:cxn modelId="{E234FD74-0E4C-4D77-BC18-40D19C657678}" type="presParOf" srcId="{1E181C1D-F9FC-4D56-8778-00FDAF2CA919}" destId="{7427C659-8BFD-433A-B517-9C3256AC6194}" srcOrd="1" destOrd="0" presId="urn:microsoft.com/office/officeart/2005/8/layout/vList2"/>
    <dgm:cxn modelId="{236B43D6-44C8-4F48-B042-B234F10D82E8}" type="presParOf" srcId="{1E181C1D-F9FC-4D56-8778-00FDAF2CA919}" destId="{BDFA7C04-E837-4B33-B24B-CEE8290CDABB}" srcOrd="2" destOrd="0" presId="urn:microsoft.com/office/officeart/2005/8/layout/vList2"/>
    <dgm:cxn modelId="{809B73B9-A6FB-46DD-AB27-BDC82606524A}" type="presParOf" srcId="{1E181C1D-F9FC-4D56-8778-00FDAF2CA919}" destId="{4F877004-6C9B-4BDE-B587-4C7777B29A8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94DF1B-BE87-4076-B897-1795DE0327F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96BAA3CD-06DC-48D7-84E1-3C9D8A8D64DE}">
      <dgm:prSet/>
      <dgm:spPr/>
      <dgm:t>
        <a:bodyPr/>
        <a:lstStyle/>
        <a:p>
          <a:r>
            <a:rPr lang="en-IN" b="0" i="0"/>
            <a:t>The prototype is realised using PMB2 robot base and Raspberry Pi.</a:t>
          </a:r>
          <a:endParaRPr lang="en-US"/>
        </a:p>
      </dgm:t>
    </dgm:pt>
    <dgm:pt modelId="{D96833BF-FD69-41A8-825E-BA5A141CAE72}" type="parTrans" cxnId="{A6643DA7-E847-4548-9D03-DFD95F4F0A9A}">
      <dgm:prSet/>
      <dgm:spPr/>
      <dgm:t>
        <a:bodyPr/>
        <a:lstStyle/>
        <a:p>
          <a:endParaRPr lang="en-US"/>
        </a:p>
      </dgm:t>
    </dgm:pt>
    <dgm:pt modelId="{1A03F09D-79C8-46E2-AA05-6B3033F44361}" type="sibTrans" cxnId="{A6643DA7-E847-4548-9D03-DFD95F4F0A9A}">
      <dgm:prSet/>
      <dgm:spPr/>
      <dgm:t>
        <a:bodyPr/>
        <a:lstStyle/>
        <a:p>
          <a:endParaRPr lang="en-US"/>
        </a:p>
      </dgm:t>
    </dgm:pt>
    <dgm:pt modelId="{65D85049-1328-426B-8FB5-09ED57E9DCEC}">
      <dgm:prSet/>
      <dgm:spPr/>
      <dgm:t>
        <a:bodyPr/>
        <a:lstStyle/>
        <a:p>
          <a:r>
            <a:rPr lang="en-IN" b="0" i="0"/>
            <a:t>The robot does the surveillance in the map using Navigation goals and AMCL pose estimation.</a:t>
          </a:r>
          <a:endParaRPr lang="en-US"/>
        </a:p>
      </dgm:t>
    </dgm:pt>
    <dgm:pt modelId="{176A74F0-817C-4011-A5F9-2E8A2380A237}" type="parTrans" cxnId="{5F4F1719-FF98-4F84-810A-D4EDEF51071B}">
      <dgm:prSet/>
      <dgm:spPr/>
      <dgm:t>
        <a:bodyPr/>
        <a:lstStyle/>
        <a:p>
          <a:endParaRPr lang="en-US"/>
        </a:p>
      </dgm:t>
    </dgm:pt>
    <dgm:pt modelId="{059B7D22-5A11-4EEC-B00F-879F23F6AE1B}" type="sibTrans" cxnId="{5F4F1719-FF98-4F84-810A-D4EDEF51071B}">
      <dgm:prSet/>
      <dgm:spPr/>
      <dgm:t>
        <a:bodyPr/>
        <a:lstStyle/>
        <a:p>
          <a:endParaRPr lang="en-US"/>
        </a:p>
      </dgm:t>
    </dgm:pt>
    <dgm:pt modelId="{131E6AA0-B506-4A02-9330-C6264A3B0E35}">
      <dgm:prSet/>
      <dgm:spPr/>
      <dgm:t>
        <a:bodyPr/>
        <a:lstStyle/>
        <a:p>
          <a:r>
            <a:rPr lang="en-IN" b="0" i="0"/>
            <a:t>A webcam is connected to the Pi and the Pi is attached to the Robot. </a:t>
          </a:r>
          <a:endParaRPr lang="en-US"/>
        </a:p>
      </dgm:t>
    </dgm:pt>
    <dgm:pt modelId="{1F440D20-51FD-459D-B3AB-6F355E02E038}" type="parTrans" cxnId="{3F28344D-9ED3-4A81-A156-79CBC8BA1FC8}">
      <dgm:prSet/>
      <dgm:spPr/>
      <dgm:t>
        <a:bodyPr/>
        <a:lstStyle/>
        <a:p>
          <a:endParaRPr lang="en-US"/>
        </a:p>
      </dgm:t>
    </dgm:pt>
    <dgm:pt modelId="{2E1A6578-7E5C-4829-A02D-A3386160DAA9}" type="sibTrans" cxnId="{3F28344D-9ED3-4A81-A156-79CBC8BA1FC8}">
      <dgm:prSet/>
      <dgm:spPr/>
      <dgm:t>
        <a:bodyPr/>
        <a:lstStyle/>
        <a:p>
          <a:endParaRPr lang="en-US"/>
        </a:p>
      </dgm:t>
    </dgm:pt>
    <dgm:pt modelId="{B9ED4C5D-0540-4EA7-ADDD-6E80BEBDB7FA}">
      <dgm:prSet/>
      <dgm:spPr/>
      <dgm:t>
        <a:bodyPr/>
        <a:lstStyle/>
        <a:p>
          <a:r>
            <a:rPr lang="en-IN" b="0" i="0"/>
            <a:t>The Raspberry Pi helps to navigate robot through the area as well as scan through the area using OpenCV pose landmarking machine learning model.</a:t>
          </a:r>
          <a:endParaRPr lang="en-US"/>
        </a:p>
      </dgm:t>
    </dgm:pt>
    <dgm:pt modelId="{BEA68916-2D0B-45F1-813D-8790215272A9}" type="parTrans" cxnId="{86C42208-9A7B-44C2-BBC0-AFB9AFFB0953}">
      <dgm:prSet/>
      <dgm:spPr/>
      <dgm:t>
        <a:bodyPr/>
        <a:lstStyle/>
        <a:p>
          <a:endParaRPr lang="en-US"/>
        </a:p>
      </dgm:t>
    </dgm:pt>
    <dgm:pt modelId="{364B40EB-03F8-4AD1-AAAB-6A7CDA784F2A}" type="sibTrans" cxnId="{86C42208-9A7B-44C2-BBC0-AFB9AFFB0953}">
      <dgm:prSet/>
      <dgm:spPr/>
      <dgm:t>
        <a:bodyPr/>
        <a:lstStyle/>
        <a:p>
          <a:endParaRPr lang="en-US"/>
        </a:p>
      </dgm:t>
    </dgm:pt>
    <dgm:pt modelId="{23458059-56EB-46EC-9CA1-36C295CD81F2}" type="pres">
      <dgm:prSet presAssocID="{9194DF1B-BE87-4076-B897-1795DE0327FC}" presName="root" presStyleCnt="0">
        <dgm:presLayoutVars>
          <dgm:dir/>
          <dgm:resizeHandles val="exact"/>
        </dgm:presLayoutVars>
      </dgm:prSet>
      <dgm:spPr/>
    </dgm:pt>
    <dgm:pt modelId="{B8EB1ADB-E574-410D-B679-47ECCC3A32D6}" type="pres">
      <dgm:prSet presAssocID="{96BAA3CD-06DC-48D7-84E1-3C9D8A8D64DE}" presName="compNode" presStyleCnt="0"/>
      <dgm:spPr/>
    </dgm:pt>
    <dgm:pt modelId="{856C0DC8-D28C-4532-A56C-3EFEAB0092D9}" type="pres">
      <dgm:prSet presAssocID="{96BAA3CD-06DC-48D7-84E1-3C9D8A8D64D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3132F8EB-591A-4522-851E-F14995602EAF}" type="pres">
      <dgm:prSet presAssocID="{96BAA3CD-06DC-48D7-84E1-3C9D8A8D64DE}" presName="spaceRect" presStyleCnt="0"/>
      <dgm:spPr/>
    </dgm:pt>
    <dgm:pt modelId="{19BBA4FB-6DA7-4A6E-A817-3E38255EA62B}" type="pres">
      <dgm:prSet presAssocID="{96BAA3CD-06DC-48D7-84E1-3C9D8A8D64DE}" presName="textRect" presStyleLbl="revTx" presStyleIdx="0" presStyleCnt="4">
        <dgm:presLayoutVars>
          <dgm:chMax val="1"/>
          <dgm:chPref val="1"/>
        </dgm:presLayoutVars>
      </dgm:prSet>
      <dgm:spPr/>
    </dgm:pt>
    <dgm:pt modelId="{8BF5DB76-7B4F-4DCB-BCFC-9D40430F3D40}" type="pres">
      <dgm:prSet presAssocID="{1A03F09D-79C8-46E2-AA05-6B3033F44361}" presName="sibTrans" presStyleCnt="0"/>
      <dgm:spPr/>
    </dgm:pt>
    <dgm:pt modelId="{0461E9E0-E347-4EBF-BE21-B6D1566633F0}" type="pres">
      <dgm:prSet presAssocID="{65D85049-1328-426B-8FB5-09ED57E9DCEC}" presName="compNode" presStyleCnt="0"/>
      <dgm:spPr/>
    </dgm:pt>
    <dgm:pt modelId="{4FF91DE3-4322-4226-A8BC-AB0A6FED4C69}" type="pres">
      <dgm:prSet presAssocID="{65D85049-1328-426B-8FB5-09ED57E9DCE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"/>
        </a:ext>
      </dgm:extLst>
    </dgm:pt>
    <dgm:pt modelId="{848F1946-9FFD-483F-93CB-CAC6F15FE529}" type="pres">
      <dgm:prSet presAssocID="{65D85049-1328-426B-8FB5-09ED57E9DCEC}" presName="spaceRect" presStyleCnt="0"/>
      <dgm:spPr/>
    </dgm:pt>
    <dgm:pt modelId="{DA327F53-4897-4EBC-B670-5A5FFD78E52D}" type="pres">
      <dgm:prSet presAssocID="{65D85049-1328-426B-8FB5-09ED57E9DCEC}" presName="textRect" presStyleLbl="revTx" presStyleIdx="1" presStyleCnt="4">
        <dgm:presLayoutVars>
          <dgm:chMax val="1"/>
          <dgm:chPref val="1"/>
        </dgm:presLayoutVars>
      </dgm:prSet>
      <dgm:spPr/>
    </dgm:pt>
    <dgm:pt modelId="{B830D5B5-3B14-4EB0-948D-9D53CCF08CC7}" type="pres">
      <dgm:prSet presAssocID="{059B7D22-5A11-4EEC-B00F-879F23F6AE1B}" presName="sibTrans" presStyleCnt="0"/>
      <dgm:spPr/>
    </dgm:pt>
    <dgm:pt modelId="{503E6AD6-6876-447D-89F4-C9E63BEB4EDF}" type="pres">
      <dgm:prSet presAssocID="{131E6AA0-B506-4A02-9330-C6264A3B0E35}" presName="compNode" presStyleCnt="0"/>
      <dgm:spPr/>
    </dgm:pt>
    <dgm:pt modelId="{0E1230CF-6192-4EE1-8479-9B986F2834F6}" type="pres">
      <dgm:prSet presAssocID="{131E6AA0-B506-4A02-9330-C6264A3B0E3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cam"/>
        </a:ext>
      </dgm:extLst>
    </dgm:pt>
    <dgm:pt modelId="{D3E385CF-C806-45EE-AC8C-21B7AD5589AB}" type="pres">
      <dgm:prSet presAssocID="{131E6AA0-B506-4A02-9330-C6264A3B0E35}" presName="spaceRect" presStyleCnt="0"/>
      <dgm:spPr/>
    </dgm:pt>
    <dgm:pt modelId="{3D7A77B3-E4A5-42B1-9057-E0FCAA6B6557}" type="pres">
      <dgm:prSet presAssocID="{131E6AA0-B506-4A02-9330-C6264A3B0E35}" presName="textRect" presStyleLbl="revTx" presStyleIdx="2" presStyleCnt="4">
        <dgm:presLayoutVars>
          <dgm:chMax val="1"/>
          <dgm:chPref val="1"/>
        </dgm:presLayoutVars>
      </dgm:prSet>
      <dgm:spPr/>
    </dgm:pt>
    <dgm:pt modelId="{AB70580D-399A-41F5-8259-8F78834876C2}" type="pres">
      <dgm:prSet presAssocID="{2E1A6578-7E5C-4829-A02D-A3386160DAA9}" presName="sibTrans" presStyleCnt="0"/>
      <dgm:spPr/>
    </dgm:pt>
    <dgm:pt modelId="{11DC6C58-8716-4DAB-BB38-9E78E2B00920}" type="pres">
      <dgm:prSet presAssocID="{B9ED4C5D-0540-4EA7-ADDD-6E80BEBDB7FA}" presName="compNode" presStyleCnt="0"/>
      <dgm:spPr/>
    </dgm:pt>
    <dgm:pt modelId="{85B834AB-6D4E-42B9-91F0-69334D18E03C}" type="pres">
      <dgm:prSet presAssocID="{B9ED4C5D-0540-4EA7-ADDD-6E80BEBDB7F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t"/>
        </a:ext>
      </dgm:extLst>
    </dgm:pt>
    <dgm:pt modelId="{6277B2D8-6D3E-4FE2-AF6A-0B34A8B5C2A8}" type="pres">
      <dgm:prSet presAssocID="{B9ED4C5D-0540-4EA7-ADDD-6E80BEBDB7FA}" presName="spaceRect" presStyleCnt="0"/>
      <dgm:spPr/>
    </dgm:pt>
    <dgm:pt modelId="{8A66FDEA-AC5A-48AD-8A84-DE0EDEC013C6}" type="pres">
      <dgm:prSet presAssocID="{B9ED4C5D-0540-4EA7-ADDD-6E80BEBDB7F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6C42208-9A7B-44C2-BBC0-AFB9AFFB0953}" srcId="{9194DF1B-BE87-4076-B897-1795DE0327FC}" destId="{B9ED4C5D-0540-4EA7-ADDD-6E80BEBDB7FA}" srcOrd="3" destOrd="0" parTransId="{BEA68916-2D0B-45F1-813D-8790215272A9}" sibTransId="{364B40EB-03F8-4AD1-AAAB-6A7CDA784F2A}"/>
    <dgm:cxn modelId="{5F4F1719-FF98-4F84-810A-D4EDEF51071B}" srcId="{9194DF1B-BE87-4076-B897-1795DE0327FC}" destId="{65D85049-1328-426B-8FB5-09ED57E9DCEC}" srcOrd="1" destOrd="0" parTransId="{176A74F0-817C-4011-A5F9-2E8A2380A237}" sibTransId="{059B7D22-5A11-4EEC-B00F-879F23F6AE1B}"/>
    <dgm:cxn modelId="{1F9ADD27-8429-41AB-B177-75CA7D941D0D}" type="presOf" srcId="{131E6AA0-B506-4A02-9330-C6264A3B0E35}" destId="{3D7A77B3-E4A5-42B1-9057-E0FCAA6B6557}" srcOrd="0" destOrd="0" presId="urn:microsoft.com/office/officeart/2018/2/layout/IconLabelList"/>
    <dgm:cxn modelId="{BD8C2342-0601-4C46-AC5D-5C6B5F314190}" type="presOf" srcId="{B9ED4C5D-0540-4EA7-ADDD-6E80BEBDB7FA}" destId="{8A66FDEA-AC5A-48AD-8A84-DE0EDEC013C6}" srcOrd="0" destOrd="0" presId="urn:microsoft.com/office/officeart/2018/2/layout/IconLabelList"/>
    <dgm:cxn modelId="{3EFFA567-0FF4-4181-AD64-73BBBA1CB1CB}" type="presOf" srcId="{96BAA3CD-06DC-48D7-84E1-3C9D8A8D64DE}" destId="{19BBA4FB-6DA7-4A6E-A817-3E38255EA62B}" srcOrd="0" destOrd="0" presId="urn:microsoft.com/office/officeart/2018/2/layout/IconLabelList"/>
    <dgm:cxn modelId="{3F28344D-9ED3-4A81-A156-79CBC8BA1FC8}" srcId="{9194DF1B-BE87-4076-B897-1795DE0327FC}" destId="{131E6AA0-B506-4A02-9330-C6264A3B0E35}" srcOrd="2" destOrd="0" parTransId="{1F440D20-51FD-459D-B3AB-6F355E02E038}" sibTransId="{2E1A6578-7E5C-4829-A02D-A3386160DAA9}"/>
    <dgm:cxn modelId="{A6643DA7-E847-4548-9D03-DFD95F4F0A9A}" srcId="{9194DF1B-BE87-4076-B897-1795DE0327FC}" destId="{96BAA3CD-06DC-48D7-84E1-3C9D8A8D64DE}" srcOrd="0" destOrd="0" parTransId="{D96833BF-FD69-41A8-825E-BA5A141CAE72}" sibTransId="{1A03F09D-79C8-46E2-AA05-6B3033F44361}"/>
    <dgm:cxn modelId="{13859BA7-5193-43C8-9BED-311783E79FC8}" type="presOf" srcId="{9194DF1B-BE87-4076-B897-1795DE0327FC}" destId="{23458059-56EB-46EC-9CA1-36C295CD81F2}" srcOrd="0" destOrd="0" presId="urn:microsoft.com/office/officeart/2018/2/layout/IconLabelList"/>
    <dgm:cxn modelId="{661C2ADA-5A3D-477F-BCDA-B3A931F1F649}" type="presOf" srcId="{65D85049-1328-426B-8FB5-09ED57E9DCEC}" destId="{DA327F53-4897-4EBC-B670-5A5FFD78E52D}" srcOrd="0" destOrd="0" presId="urn:microsoft.com/office/officeart/2018/2/layout/IconLabelList"/>
    <dgm:cxn modelId="{FCA9D47C-8BF9-4770-A6DE-8D4B741DB592}" type="presParOf" srcId="{23458059-56EB-46EC-9CA1-36C295CD81F2}" destId="{B8EB1ADB-E574-410D-B679-47ECCC3A32D6}" srcOrd="0" destOrd="0" presId="urn:microsoft.com/office/officeart/2018/2/layout/IconLabelList"/>
    <dgm:cxn modelId="{93726880-9C71-4D73-AC3F-A301335B740D}" type="presParOf" srcId="{B8EB1ADB-E574-410D-B679-47ECCC3A32D6}" destId="{856C0DC8-D28C-4532-A56C-3EFEAB0092D9}" srcOrd="0" destOrd="0" presId="urn:microsoft.com/office/officeart/2018/2/layout/IconLabelList"/>
    <dgm:cxn modelId="{C3DD0267-4520-4A89-93EE-5BD9EA09350C}" type="presParOf" srcId="{B8EB1ADB-E574-410D-B679-47ECCC3A32D6}" destId="{3132F8EB-591A-4522-851E-F14995602EAF}" srcOrd="1" destOrd="0" presId="urn:microsoft.com/office/officeart/2018/2/layout/IconLabelList"/>
    <dgm:cxn modelId="{DD3838F3-B788-4617-B763-E43DF556B379}" type="presParOf" srcId="{B8EB1ADB-E574-410D-B679-47ECCC3A32D6}" destId="{19BBA4FB-6DA7-4A6E-A817-3E38255EA62B}" srcOrd="2" destOrd="0" presId="urn:microsoft.com/office/officeart/2018/2/layout/IconLabelList"/>
    <dgm:cxn modelId="{3662BB4E-7252-44B7-9BA3-95E2468E7639}" type="presParOf" srcId="{23458059-56EB-46EC-9CA1-36C295CD81F2}" destId="{8BF5DB76-7B4F-4DCB-BCFC-9D40430F3D40}" srcOrd="1" destOrd="0" presId="urn:microsoft.com/office/officeart/2018/2/layout/IconLabelList"/>
    <dgm:cxn modelId="{7E54FDC1-C091-45BE-8FE2-387D8089458C}" type="presParOf" srcId="{23458059-56EB-46EC-9CA1-36C295CD81F2}" destId="{0461E9E0-E347-4EBF-BE21-B6D1566633F0}" srcOrd="2" destOrd="0" presId="urn:microsoft.com/office/officeart/2018/2/layout/IconLabelList"/>
    <dgm:cxn modelId="{86E92F8C-17DC-4DA6-BE13-328A2F9330AB}" type="presParOf" srcId="{0461E9E0-E347-4EBF-BE21-B6D1566633F0}" destId="{4FF91DE3-4322-4226-A8BC-AB0A6FED4C69}" srcOrd="0" destOrd="0" presId="urn:microsoft.com/office/officeart/2018/2/layout/IconLabelList"/>
    <dgm:cxn modelId="{FEA50992-E374-4D3B-8771-3CD6B527CAAE}" type="presParOf" srcId="{0461E9E0-E347-4EBF-BE21-B6D1566633F0}" destId="{848F1946-9FFD-483F-93CB-CAC6F15FE529}" srcOrd="1" destOrd="0" presId="urn:microsoft.com/office/officeart/2018/2/layout/IconLabelList"/>
    <dgm:cxn modelId="{38D0FB0B-A402-4BE6-91DF-60201EEDD6DB}" type="presParOf" srcId="{0461E9E0-E347-4EBF-BE21-B6D1566633F0}" destId="{DA327F53-4897-4EBC-B670-5A5FFD78E52D}" srcOrd="2" destOrd="0" presId="urn:microsoft.com/office/officeart/2018/2/layout/IconLabelList"/>
    <dgm:cxn modelId="{28ED8301-A863-41D2-8757-2F456A367AC0}" type="presParOf" srcId="{23458059-56EB-46EC-9CA1-36C295CD81F2}" destId="{B830D5B5-3B14-4EB0-948D-9D53CCF08CC7}" srcOrd="3" destOrd="0" presId="urn:microsoft.com/office/officeart/2018/2/layout/IconLabelList"/>
    <dgm:cxn modelId="{EB7F7DF8-3ECC-484B-B638-ED0E64AC5B65}" type="presParOf" srcId="{23458059-56EB-46EC-9CA1-36C295CD81F2}" destId="{503E6AD6-6876-447D-89F4-C9E63BEB4EDF}" srcOrd="4" destOrd="0" presId="urn:microsoft.com/office/officeart/2018/2/layout/IconLabelList"/>
    <dgm:cxn modelId="{4B38AF64-D40D-4D39-A2A3-A09738B15AA6}" type="presParOf" srcId="{503E6AD6-6876-447D-89F4-C9E63BEB4EDF}" destId="{0E1230CF-6192-4EE1-8479-9B986F2834F6}" srcOrd="0" destOrd="0" presId="urn:microsoft.com/office/officeart/2018/2/layout/IconLabelList"/>
    <dgm:cxn modelId="{8051505A-B466-4171-99C9-90B3A2EE108C}" type="presParOf" srcId="{503E6AD6-6876-447D-89F4-C9E63BEB4EDF}" destId="{D3E385CF-C806-45EE-AC8C-21B7AD5589AB}" srcOrd="1" destOrd="0" presId="urn:microsoft.com/office/officeart/2018/2/layout/IconLabelList"/>
    <dgm:cxn modelId="{C117FE23-8307-4902-B1A3-E339F8206947}" type="presParOf" srcId="{503E6AD6-6876-447D-89F4-C9E63BEB4EDF}" destId="{3D7A77B3-E4A5-42B1-9057-E0FCAA6B6557}" srcOrd="2" destOrd="0" presId="urn:microsoft.com/office/officeart/2018/2/layout/IconLabelList"/>
    <dgm:cxn modelId="{4EBA4FC4-FC79-4935-B86C-CE3669A58110}" type="presParOf" srcId="{23458059-56EB-46EC-9CA1-36C295CD81F2}" destId="{AB70580D-399A-41F5-8259-8F78834876C2}" srcOrd="5" destOrd="0" presId="urn:microsoft.com/office/officeart/2018/2/layout/IconLabelList"/>
    <dgm:cxn modelId="{AB4148FF-AE07-4DBA-BB38-6C7E1C1F2E53}" type="presParOf" srcId="{23458059-56EB-46EC-9CA1-36C295CD81F2}" destId="{11DC6C58-8716-4DAB-BB38-9E78E2B00920}" srcOrd="6" destOrd="0" presId="urn:microsoft.com/office/officeart/2018/2/layout/IconLabelList"/>
    <dgm:cxn modelId="{2DEFD995-80DA-4AA3-8E01-43173E83B57C}" type="presParOf" srcId="{11DC6C58-8716-4DAB-BB38-9E78E2B00920}" destId="{85B834AB-6D4E-42B9-91F0-69334D18E03C}" srcOrd="0" destOrd="0" presId="urn:microsoft.com/office/officeart/2018/2/layout/IconLabelList"/>
    <dgm:cxn modelId="{63F50468-0EAE-49CE-9B56-1D18D638851F}" type="presParOf" srcId="{11DC6C58-8716-4DAB-BB38-9E78E2B00920}" destId="{6277B2D8-6D3E-4FE2-AF6A-0B34A8B5C2A8}" srcOrd="1" destOrd="0" presId="urn:microsoft.com/office/officeart/2018/2/layout/IconLabelList"/>
    <dgm:cxn modelId="{7A521C02-229B-44FD-907B-AD9E9C98A31F}" type="presParOf" srcId="{11DC6C58-8716-4DAB-BB38-9E78E2B00920}" destId="{8A66FDEA-AC5A-48AD-8A84-DE0EDEC013C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DA0629-7A54-47BC-B30B-60A41676D42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7547F129-A868-4655-8E46-FDB7EB5D53E4}">
      <dgm:prSet/>
      <dgm:spPr/>
      <dgm:t>
        <a:bodyPr/>
        <a:lstStyle/>
        <a:p>
          <a:r>
            <a:rPr lang="en-IN" b="0" i="0" dirty="0"/>
            <a:t>Once it detects any human, it stops the surveillance mode and activates the approach human mode, where in it calculates the next navigation goal using trigonometric equations. </a:t>
          </a:r>
          <a:endParaRPr lang="en-US" dirty="0"/>
        </a:p>
      </dgm:t>
    </dgm:pt>
    <dgm:pt modelId="{BD41726C-E76F-4EF2-8B3F-AB0241457DBF}" type="parTrans" cxnId="{7CF10079-2367-46B1-9B9E-47B95C3E0712}">
      <dgm:prSet/>
      <dgm:spPr/>
      <dgm:t>
        <a:bodyPr/>
        <a:lstStyle/>
        <a:p>
          <a:endParaRPr lang="en-US"/>
        </a:p>
      </dgm:t>
    </dgm:pt>
    <dgm:pt modelId="{EE0FB4E2-357C-4291-BD47-2CCC73B2E851}" type="sibTrans" cxnId="{7CF10079-2367-46B1-9B9E-47B95C3E0712}">
      <dgm:prSet/>
      <dgm:spPr/>
      <dgm:t>
        <a:bodyPr/>
        <a:lstStyle/>
        <a:p>
          <a:endParaRPr lang="en-US"/>
        </a:p>
      </dgm:t>
    </dgm:pt>
    <dgm:pt modelId="{52C4B6F4-B461-4A31-BB37-9C00EA60E47F}">
      <dgm:prSet/>
      <dgm:spPr/>
      <dgm:t>
        <a:bodyPr/>
        <a:lstStyle/>
        <a:p>
          <a:r>
            <a:rPr lang="en-US" b="0" i="0"/>
            <a:t>While moving it verifies whether it has reached the goal point using AMCL pose data.</a:t>
          </a:r>
          <a:endParaRPr lang="en-US"/>
        </a:p>
      </dgm:t>
    </dgm:pt>
    <dgm:pt modelId="{9732F0CD-116A-4C9C-BA00-DB5DB1209A30}" type="parTrans" cxnId="{6EB84B36-7C62-453C-B22A-C2F52012E870}">
      <dgm:prSet/>
      <dgm:spPr/>
      <dgm:t>
        <a:bodyPr/>
        <a:lstStyle/>
        <a:p>
          <a:endParaRPr lang="en-US"/>
        </a:p>
      </dgm:t>
    </dgm:pt>
    <dgm:pt modelId="{FBE7AADB-8A4F-4AEF-8C66-B0C4454B0C5D}" type="sibTrans" cxnId="{6EB84B36-7C62-453C-B22A-C2F52012E870}">
      <dgm:prSet/>
      <dgm:spPr/>
      <dgm:t>
        <a:bodyPr/>
        <a:lstStyle/>
        <a:p>
          <a:endParaRPr lang="en-US"/>
        </a:p>
      </dgm:t>
    </dgm:pt>
    <dgm:pt modelId="{9B513099-F225-40DB-9A43-0853F82CCC40}">
      <dgm:prSet/>
      <dgm:spPr/>
      <dgm:t>
        <a:bodyPr/>
        <a:lstStyle/>
        <a:p>
          <a:r>
            <a:rPr lang="en-US" b="0" i="0"/>
            <a:t>Once it reaches the goal it recalculates the new navigation goal assuming the human has moved.</a:t>
          </a:r>
          <a:endParaRPr lang="en-US"/>
        </a:p>
      </dgm:t>
    </dgm:pt>
    <dgm:pt modelId="{FD8E2305-ACA2-4FB7-8EED-0CBE742FA385}" type="parTrans" cxnId="{6395E36B-640A-454A-BA7E-1036AB61E190}">
      <dgm:prSet/>
      <dgm:spPr/>
      <dgm:t>
        <a:bodyPr/>
        <a:lstStyle/>
        <a:p>
          <a:endParaRPr lang="en-US"/>
        </a:p>
      </dgm:t>
    </dgm:pt>
    <dgm:pt modelId="{7D24E24F-F238-4257-84D1-CD742DF69B64}" type="sibTrans" cxnId="{6395E36B-640A-454A-BA7E-1036AB61E190}">
      <dgm:prSet/>
      <dgm:spPr/>
      <dgm:t>
        <a:bodyPr/>
        <a:lstStyle/>
        <a:p>
          <a:endParaRPr lang="en-US"/>
        </a:p>
      </dgm:t>
    </dgm:pt>
    <dgm:pt modelId="{020D10C8-DA60-4BDC-93D6-76AC5CC94227}">
      <dgm:prSet/>
      <dgm:spPr/>
      <dgm:t>
        <a:bodyPr/>
        <a:lstStyle/>
        <a:p>
          <a:r>
            <a:rPr lang="en-US" b="0" i="0"/>
            <a:t>This process continues until the human distance threshold value is reached.</a:t>
          </a:r>
          <a:endParaRPr lang="en-US"/>
        </a:p>
      </dgm:t>
    </dgm:pt>
    <dgm:pt modelId="{70D5DC5B-1B3D-4E40-B47B-F74A0903423A}" type="parTrans" cxnId="{CB9C4AEC-F977-4790-8DBE-3256386B0F47}">
      <dgm:prSet/>
      <dgm:spPr/>
      <dgm:t>
        <a:bodyPr/>
        <a:lstStyle/>
        <a:p>
          <a:endParaRPr lang="en-US"/>
        </a:p>
      </dgm:t>
    </dgm:pt>
    <dgm:pt modelId="{D9690CB6-C768-486D-B9D7-A693CAD3ADB9}" type="sibTrans" cxnId="{CB9C4AEC-F977-4790-8DBE-3256386B0F47}">
      <dgm:prSet/>
      <dgm:spPr/>
      <dgm:t>
        <a:bodyPr/>
        <a:lstStyle/>
        <a:p>
          <a:endParaRPr lang="en-US"/>
        </a:p>
      </dgm:t>
    </dgm:pt>
    <dgm:pt modelId="{818B0727-875C-429C-905B-DF7BAE8AA999}">
      <dgm:prSet/>
      <dgm:spPr/>
      <dgm:t>
        <a:bodyPr/>
        <a:lstStyle/>
        <a:p>
          <a:r>
            <a:rPr lang="en-US" b="0" i="0"/>
            <a:t>Once the threshold value is reached it plays the alerting sound.</a:t>
          </a:r>
          <a:endParaRPr lang="en-US"/>
        </a:p>
      </dgm:t>
    </dgm:pt>
    <dgm:pt modelId="{A7495885-13E1-4A00-8566-2302AF57C977}" type="parTrans" cxnId="{42FE731C-E12D-4C7E-917A-68F2AB06DBD8}">
      <dgm:prSet/>
      <dgm:spPr/>
      <dgm:t>
        <a:bodyPr/>
        <a:lstStyle/>
        <a:p>
          <a:endParaRPr lang="en-US"/>
        </a:p>
      </dgm:t>
    </dgm:pt>
    <dgm:pt modelId="{82586F74-C1F3-4E46-9113-163D068197C4}" type="sibTrans" cxnId="{42FE731C-E12D-4C7E-917A-68F2AB06DBD8}">
      <dgm:prSet/>
      <dgm:spPr/>
      <dgm:t>
        <a:bodyPr/>
        <a:lstStyle/>
        <a:p>
          <a:endParaRPr lang="en-US"/>
        </a:p>
      </dgm:t>
    </dgm:pt>
    <dgm:pt modelId="{89364C84-0224-4DB7-94D4-541F858A0354}" type="pres">
      <dgm:prSet presAssocID="{CBDA0629-7A54-47BC-B30B-60A41676D42D}" presName="root" presStyleCnt="0">
        <dgm:presLayoutVars>
          <dgm:dir/>
          <dgm:resizeHandles val="exact"/>
        </dgm:presLayoutVars>
      </dgm:prSet>
      <dgm:spPr/>
    </dgm:pt>
    <dgm:pt modelId="{6806A070-CDEB-4FCE-9DDE-60340DBE3843}" type="pres">
      <dgm:prSet presAssocID="{7547F129-A868-4655-8E46-FDB7EB5D53E4}" presName="compNode" presStyleCnt="0"/>
      <dgm:spPr/>
    </dgm:pt>
    <dgm:pt modelId="{D3C173F1-09E4-4726-869E-D9DF10F572AD}" type="pres">
      <dgm:prSet presAssocID="{7547F129-A868-4655-8E46-FDB7EB5D53E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2586A8AA-AFD6-41FB-BE66-773F568EE464}" type="pres">
      <dgm:prSet presAssocID="{7547F129-A868-4655-8E46-FDB7EB5D53E4}" presName="spaceRect" presStyleCnt="0"/>
      <dgm:spPr/>
    </dgm:pt>
    <dgm:pt modelId="{C20BF106-C11E-499E-9590-F0A30AC518E5}" type="pres">
      <dgm:prSet presAssocID="{7547F129-A868-4655-8E46-FDB7EB5D53E4}" presName="textRect" presStyleLbl="revTx" presStyleIdx="0" presStyleCnt="5">
        <dgm:presLayoutVars>
          <dgm:chMax val="1"/>
          <dgm:chPref val="1"/>
        </dgm:presLayoutVars>
      </dgm:prSet>
      <dgm:spPr/>
    </dgm:pt>
    <dgm:pt modelId="{FD0F680D-CBA0-4BE5-B08F-AFBFE1920E58}" type="pres">
      <dgm:prSet presAssocID="{EE0FB4E2-357C-4291-BD47-2CCC73B2E851}" presName="sibTrans" presStyleCnt="0"/>
      <dgm:spPr/>
    </dgm:pt>
    <dgm:pt modelId="{3F3618B4-C6D4-4BF4-A9E3-0215ABEE5F5A}" type="pres">
      <dgm:prSet presAssocID="{52C4B6F4-B461-4A31-BB37-9C00EA60E47F}" presName="compNode" presStyleCnt="0"/>
      <dgm:spPr/>
    </dgm:pt>
    <dgm:pt modelId="{5E8503BB-7AF3-4E73-A7F7-C1CC7CF3F61A}" type="pres">
      <dgm:prSet presAssocID="{52C4B6F4-B461-4A31-BB37-9C00EA60E47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35B9C67C-B9BF-4001-94F5-5147B40E3AD3}" type="pres">
      <dgm:prSet presAssocID="{52C4B6F4-B461-4A31-BB37-9C00EA60E47F}" presName="spaceRect" presStyleCnt="0"/>
      <dgm:spPr/>
    </dgm:pt>
    <dgm:pt modelId="{DCC44A55-EF0E-4DAD-992B-9A03C7494CC5}" type="pres">
      <dgm:prSet presAssocID="{52C4B6F4-B461-4A31-BB37-9C00EA60E47F}" presName="textRect" presStyleLbl="revTx" presStyleIdx="1" presStyleCnt="5">
        <dgm:presLayoutVars>
          <dgm:chMax val="1"/>
          <dgm:chPref val="1"/>
        </dgm:presLayoutVars>
      </dgm:prSet>
      <dgm:spPr/>
    </dgm:pt>
    <dgm:pt modelId="{58FCC5A3-7EF3-4657-81DB-373F29F87B76}" type="pres">
      <dgm:prSet presAssocID="{FBE7AADB-8A4F-4AEF-8C66-B0C4454B0C5D}" presName="sibTrans" presStyleCnt="0"/>
      <dgm:spPr/>
    </dgm:pt>
    <dgm:pt modelId="{D5B60819-7A2D-44BB-9D63-33D936F6DF28}" type="pres">
      <dgm:prSet presAssocID="{9B513099-F225-40DB-9A43-0853F82CCC40}" presName="compNode" presStyleCnt="0"/>
      <dgm:spPr/>
    </dgm:pt>
    <dgm:pt modelId="{01042F45-29AC-4E19-950E-4950388714F1}" type="pres">
      <dgm:prSet presAssocID="{9B513099-F225-40DB-9A43-0853F82CCC4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F56E2010-22BD-4F50-A62F-DDDA770E9D79}" type="pres">
      <dgm:prSet presAssocID="{9B513099-F225-40DB-9A43-0853F82CCC40}" presName="spaceRect" presStyleCnt="0"/>
      <dgm:spPr/>
    </dgm:pt>
    <dgm:pt modelId="{024CB115-D149-48F1-83EB-96E4878E807C}" type="pres">
      <dgm:prSet presAssocID="{9B513099-F225-40DB-9A43-0853F82CCC40}" presName="textRect" presStyleLbl="revTx" presStyleIdx="2" presStyleCnt="5">
        <dgm:presLayoutVars>
          <dgm:chMax val="1"/>
          <dgm:chPref val="1"/>
        </dgm:presLayoutVars>
      </dgm:prSet>
      <dgm:spPr/>
    </dgm:pt>
    <dgm:pt modelId="{4224ADEF-2BF4-495B-A68B-B0EA679BAD46}" type="pres">
      <dgm:prSet presAssocID="{7D24E24F-F238-4257-84D1-CD742DF69B64}" presName="sibTrans" presStyleCnt="0"/>
      <dgm:spPr/>
    </dgm:pt>
    <dgm:pt modelId="{E5EF7105-DA87-494A-8852-EDE4A697F6E2}" type="pres">
      <dgm:prSet presAssocID="{020D10C8-DA60-4BDC-93D6-76AC5CC94227}" presName="compNode" presStyleCnt="0"/>
      <dgm:spPr/>
    </dgm:pt>
    <dgm:pt modelId="{08372532-32DA-428B-8FC0-ED8D4CAE82EA}" type="pres">
      <dgm:prSet presAssocID="{020D10C8-DA60-4BDC-93D6-76AC5CC9422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E5E9B929-0EB0-4F90-86F3-43119EAAF94E}" type="pres">
      <dgm:prSet presAssocID="{020D10C8-DA60-4BDC-93D6-76AC5CC94227}" presName="spaceRect" presStyleCnt="0"/>
      <dgm:spPr/>
    </dgm:pt>
    <dgm:pt modelId="{28F89890-CB8C-4613-B668-8B02E544A8BB}" type="pres">
      <dgm:prSet presAssocID="{020D10C8-DA60-4BDC-93D6-76AC5CC94227}" presName="textRect" presStyleLbl="revTx" presStyleIdx="3" presStyleCnt="5">
        <dgm:presLayoutVars>
          <dgm:chMax val="1"/>
          <dgm:chPref val="1"/>
        </dgm:presLayoutVars>
      </dgm:prSet>
      <dgm:spPr/>
    </dgm:pt>
    <dgm:pt modelId="{655F4EA0-FD8B-4D1D-98A5-1BBCDE761C89}" type="pres">
      <dgm:prSet presAssocID="{D9690CB6-C768-486D-B9D7-A693CAD3ADB9}" presName="sibTrans" presStyleCnt="0"/>
      <dgm:spPr/>
    </dgm:pt>
    <dgm:pt modelId="{2E93C536-B099-4E5F-A1D1-2651162DDC9C}" type="pres">
      <dgm:prSet presAssocID="{818B0727-875C-429C-905B-DF7BAE8AA999}" presName="compNode" presStyleCnt="0"/>
      <dgm:spPr/>
    </dgm:pt>
    <dgm:pt modelId="{3E2C9BBA-A5AD-407E-85A8-7BF4A08364B5}" type="pres">
      <dgm:prSet presAssocID="{818B0727-875C-429C-905B-DF7BAE8AA99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te Speaker"/>
        </a:ext>
      </dgm:extLst>
    </dgm:pt>
    <dgm:pt modelId="{FAB0E2DF-EF82-402F-8EB1-83322F7A304F}" type="pres">
      <dgm:prSet presAssocID="{818B0727-875C-429C-905B-DF7BAE8AA999}" presName="spaceRect" presStyleCnt="0"/>
      <dgm:spPr/>
    </dgm:pt>
    <dgm:pt modelId="{B507ACC6-1EF3-4D4F-AC7B-73253EC4E3F0}" type="pres">
      <dgm:prSet presAssocID="{818B0727-875C-429C-905B-DF7BAE8AA999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5D797802-1513-42E4-B2E4-DCD88DFACFFF}" type="presOf" srcId="{020D10C8-DA60-4BDC-93D6-76AC5CC94227}" destId="{28F89890-CB8C-4613-B668-8B02E544A8BB}" srcOrd="0" destOrd="0" presId="urn:microsoft.com/office/officeart/2018/2/layout/IconLabelList"/>
    <dgm:cxn modelId="{51701C11-9C3C-48C5-B377-BF6463B01AA1}" type="presOf" srcId="{818B0727-875C-429C-905B-DF7BAE8AA999}" destId="{B507ACC6-1EF3-4D4F-AC7B-73253EC4E3F0}" srcOrd="0" destOrd="0" presId="urn:microsoft.com/office/officeart/2018/2/layout/IconLabelList"/>
    <dgm:cxn modelId="{42FE731C-E12D-4C7E-917A-68F2AB06DBD8}" srcId="{CBDA0629-7A54-47BC-B30B-60A41676D42D}" destId="{818B0727-875C-429C-905B-DF7BAE8AA999}" srcOrd="4" destOrd="0" parTransId="{A7495885-13E1-4A00-8566-2302AF57C977}" sibTransId="{82586F74-C1F3-4E46-9113-163D068197C4}"/>
    <dgm:cxn modelId="{1187D930-FEC2-4517-A5C8-A0165BCA0BED}" type="presOf" srcId="{CBDA0629-7A54-47BC-B30B-60A41676D42D}" destId="{89364C84-0224-4DB7-94D4-541F858A0354}" srcOrd="0" destOrd="0" presId="urn:microsoft.com/office/officeart/2018/2/layout/IconLabelList"/>
    <dgm:cxn modelId="{6EB84B36-7C62-453C-B22A-C2F52012E870}" srcId="{CBDA0629-7A54-47BC-B30B-60A41676D42D}" destId="{52C4B6F4-B461-4A31-BB37-9C00EA60E47F}" srcOrd="1" destOrd="0" parTransId="{9732F0CD-116A-4C9C-BA00-DB5DB1209A30}" sibTransId="{FBE7AADB-8A4F-4AEF-8C66-B0C4454B0C5D}"/>
    <dgm:cxn modelId="{BBFB315F-1C0E-49AE-8F8E-8175FA235881}" type="presOf" srcId="{52C4B6F4-B461-4A31-BB37-9C00EA60E47F}" destId="{DCC44A55-EF0E-4DAD-992B-9A03C7494CC5}" srcOrd="0" destOrd="0" presId="urn:microsoft.com/office/officeart/2018/2/layout/IconLabelList"/>
    <dgm:cxn modelId="{80EA7F43-B631-4A3B-93FF-E9A01FDF107E}" type="presOf" srcId="{9B513099-F225-40DB-9A43-0853F82CCC40}" destId="{024CB115-D149-48F1-83EB-96E4878E807C}" srcOrd="0" destOrd="0" presId="urn:microsoft.com/office/officeart/2018/2/layout/IconLabelList"/>
    <dgm:cxn modelId="{6395E36B-640A-454A-BA7E-1036AB61E190}" srcId="{CBDA0629-7A54-47BC-B30B-60A41676D42D}" destId="{9B513099-F225-40DB-9A43-0853F82CCC40}" srcOrd="2" destOrd="0" parTransId="{FD8E2305-ACA2-4FB7-8EED-0CBE742FA385}" sibTransId="{7D24E24F-F238-4257-84D1-CD742DF69B64}"/>
    <dgm:cxn modelId="{7CF10079-2367-46B1-9B9E-47B95C3E0712}" srcId="{CBDA0629-7A54-47BC-B30B-60A41676D42D}" destId="{7547F129-A868-4655-8E46-FDB7EB5D53E4}" srcOrd="0" destOrd="0" parTransId="{BD41726C-E76F-4EF2-8B3F-AB0241457DBF}" sibTransId="{EE0FB4E2-357C-4291-BD47-2CCC73B2E851}"/>
    <dgm:cxn modelId="{22655BCD-B0D9-49BB-95F7-76686971F450}" type="presOf" srcId="{7547F129-A868-4655-8E46-FDB7EB5D53E4}" destId="{C20BF106-C11E-499E-9590-F0A30AC518E5}" srcOrd="0" destOrd="0" presId="urn:microsoft.com/office/officeart/2018/2/layout/IconLabelList"/>
    <dgm:cxn modelId="{CB9C4AEC-F977-4790-8DBE-3256386B0F47}" srcId="{CBDA0629-7A54-47BC-B30B-60A41676D42D}" destId="{020D10C8-DA60-4BDC-93D6-76AC5CC94227}" srcOrd="3" destOrd="0" parTransId="{70D5DC5B-1B3D-4E40-B47B-F74A0903423A}" sibTransId="{D9690CB6-C768-486D-B9D7-A693CAD3ADB9}"/>
    <dgm:cxn modelId="{EDC4C662-C77C-4D96-B73D-D07DA1E66557}" type="presParOf" srcId="{89364C84-0224-4DB7-94D4-541F858A0354}" destId="{6806A070-CDEB-4FCE-9DDE-60340DBE3843}" srcOrd="0" destOrd="0" presId="urn:microsoft.com/office/officeart/2018/2/layout/IconLabelList"/>
    <dgm:cxn modelId="{C84B249F-0E6E-4C82-9E59-FF59EC5DF0BB}" type="presParOf" srcId="{6806A070-CDEB-4FCE-9DDE-60340DBE3843}" destId="{D3C173F1-09E4-4726-869E-D9DF10F572AD}" srcOrd="0" destOrd="0" presId="urn:microsoft.com/office/officeart/2018/2/layout/IconLabelList"/>
    <dgm:cxn modelId="{A58796C3-2CA5-47D5-A406-EC5F62C68618}" type="presParOf" srcId="{6806A070-CDEB-4FCE-9DDE-60340DBE3843}" destId="{2586A8AA-AFD6-41FB-BE66-773F568EE464}" srcOrd="1" destOrd="0" presId="urn:microsoft.com/office/officeart/2018/2/layout/IconLabelList"/>
    <dgm:cxn modelId="{38A628AC-A65C-4B80-86E6-89B90CCCA52F}" type="presParOf" srcId="{6806A070-CDEB-4FCE-9DDE-60340DBE3843}" destId="{C20BF106-C11E-499E-9590-F0A30AC518E5}" srcOrd="2" destOrd="0" presId="urn:microsoft.com/office/officeart/2018/2/layout/IconLabelList"/>
    <dgm:cxn modelId="{28DFCB14-4179-4F0C-8E9F-212933CF8E98}" type="presParOf" srcId="{89364C84-0224-4DB7-94D4-541F858A0354}" destId="{FD0F680D-CBA0-4BE5-B08F-AFBFE1920E58}" srcOrd="1" destOrd="0" presId="urn:microsoft.com/office/officeart/2018/2/layout/IconLabelList"/>
    <dgm:cxn modelId="{0A038250-85E0-4ACB-889E-3AF6D3BF89B6}" type="presParOf" srcId="{89364C84-0224-4DB7-94D4-541F858A0354}" destId="{3F3618B4-C6D4-4BF4-A9E3-0215ABEE5F5A}" srcOrd="2" destOrd="0" presId="urn:microsoft.com/office/officeart/2018/2/layout/IconLabelList"/>
    <dgm:cxn modelId="{C7E9344C-0CFC-47E8-B132-D496F3A7A4A5}" type="presParOf" srcId="{3F3618B4-C6D4-4BF4-A9E3-0215ABEE5F5A}" destId="{5E8503BB-7AF3-4E73-A7F7-C1CC7CF3F61A}" srcOrd="0" destOrd="0" presId="urn:microsoft.com/office/officeart/2018/2/layout/IconLabelList"/>
    <dgm:cxn modelId="{D024E6D7-8860-4337-A111-FF620DCAAD9C}" type="presParOf" srcId="{3F3618B4-C6D4-4BF4-A9E3-0215ABEE5F5A}" destId="{35B9C67C-B9BF-4001-94F5-5147B40E3AD3}" srcOrd="1" destOrd="0" presId="urn:microsoft.com/office/officeart/2018/2/layout/IconLabelList"/>
    <dgm:cxn modelId="{6D37769D-599B-4ED1-B277-1C2226965663}" type="presParOf" srcId="{3F3618B4-C6D4-4BF4-A9E3-0215ABEE5F5A}" destId="{DCC44A55-EF0E-4DAD-992B-9A03C7494CC5}" srcOrd="2" destOrd="0" presId="urn:microsoft.com/office/officeart/2018/2/layout/IconLabelList"/>
    <dgm:cxn modelId="{138A3798-D8EB-4E81-9036-DC05ED8DA8D8}" type="presParOf" srcId="{89364C84-0224-4DB7-94D4-541F858A0354}" destId="{58FCC5A3-7EF3-4657-81DB-373F29F87B76}" srcOrd="3" destOrd="0" presId="urn:microsoft.com/office/officeart/2018/2/layout/IconLabelList"/>
    <dgm:cxn modelId="{31AE9D36-C68D-4045-9479-14B26EC6E1AC}" type="presParOf" srcId="{89364C84-0224-4DB7-94D4-541F858A0354}" destId="{D5B60819-7A2D-44BB-9D63-33D936F6DF28}" srcOrd="4" destOrd="0" presId="urn:microsoft.com/office/officeart/2018/2/layout/IconLabelList"/>
    <dgm:cxn modelId="{F18BCE26-D46D-4D57-B50D-6C5C9AAAFC27}" type="presParOf" srcId="{D5B60819-7A2D-44BB-9D63-33D936F6DF28}" destId="{01042F45-29AC-4E19-950E-4950388714F1}" srcOrd="0" destOrd="0" presId="urn:microsoft.com/office/officeart/2018/2/layout/IconLabelList"/>
    <dgm:cxn modelId="{D0FB3776-BEFF-4495-AA27-E29DCA58AF67}" type="presParOf" srcId="{D5B60819-7A2D-44BB-9D63-33D936F6DF28}" destId="{F56E2010-22BD-4F50-A62F-DDDA770E9D79}" srcOrd="1" destOrd="0" presId="urn:microsoft.com/office/officeart/2018/2/layout/IconLabelList"/>
    <dgm:cxn modelId="{35B7214D-9E04-4166-991A-3420D60A0006}" type="presParOf" srcId="{D5B60819-7A2D-44BB-9D63-33D936F6DF28}" destId="{024CB115-D149-48F1-83EB-96E4878E807C}" srcOrd="2" destOrd="0" presId="urn:microsoft.com/office/officeart/2018/2/layout/IconLabelList"/>
    <dgm:cxn modelId="{742CC249-8FEE-4DEE-B294-0EAC1E067008}" type="presParOf" srcId="{89364C84-0224-4DB7-94D4-541F858A0354}" destId="{4224ADEF-2BF4-495B-A68B-B0EA679BAD46}" srcOrd="5" destOrd="0" presId="urn:microsoft.com/office/officeart/2018/2/layout/IconLabelList"/>
    <dgm:cxn modelId="{9CEF1B21-8B76-4969-86AA-11F22E59FE56}" type="presParOf" srcId="{89364C84-0224-4DB7-94D4-541F858A0354}" destId="{E5EF7105-DA87-494A-8852-EDE4A697F6E2}" srcOrd="6" destOrd="0" presId="urn:microsoft.com/office/officeart/2018/2/layout/IconLabelList"/>
    <dgm:cxn modelId="{EF5F67C4-8D88-46B0-AD27-F7690F2B314C}" type="presParOf" srcId="{E5EF7105-DA87-494A-8852-EDE4A697F6E2}" destId="{08372532-32DA-428B-8FC0-ED8D4CAE82EA}" srcOrd="0" destOrd="0" presId="urn:microsoft.com/office/officeart/2018/2/layout/IconLabelList"/>
    <dgm:cxn modelId="{5265CE37-16AE-4BA0-B06F-8A8B094C1B30}" type="presParOf" srcId="{E5EF7105-DA87-494A-8852-EDE4A697F6E2}" destId="{E5E9B929-0EB0-4F90-86F3-43119EAAF94E}" srcOrd="1" destOrd="0" presId="urn:microsoft.com/office/officeart/2018/2/layout/IconLabelList"/>
    <dgm:cxn modelId="{21124802-1870-4001-B0CD-98CC2BDC08D7}" type="presParOf" srcId="{E5EF7105-DA87-494A-8852-EDE4A697F6E2}" destId="{28F89890-CB8C-4613-B668-8B02E544A8BB}" srcOrd="2" destOrd="0" presId="urn:microsoft.com/office/officeart/2018/2/layout/IconLabelList"/>
    <dgm:cxn modelId="{FC80135F-A125-4F47-8181-352C4F479191}" type="presParOf" srcId="{89364C84-0224-4DB7-94D4-541F858A0354}" destId="{655F4EA0-FD8B-4D1D-98A5-1BBCDE761C89}" srcOrd="7" destOrd="0" presId="urn:microsoft.com/office/officeart/2018/2/layout/IconLabelList"/>
    <dgm:cxn modelId="{E593BF39-A56D-44BF-A515-FCFB789DC429}" type="presParOf" srcId="{89364C84-0224-4DB7-94D4-541F858A0354}" destId="{2E93C536-B099-4E5F-A1D1-2651162DDC9C}" srcOrd="8" destOrd="0" presId="urn:microsoft.com/office/officeart/2018/2/layout/IconLabelList"/>
    <dgm:cxn modelId="{9491B451-5C36-4A2A-B44F-11F770D24B29}" type="presParOf" srcId="{2E93C536-B099-4E5F-A1D1-2651162DDC9C}" destId="{3E2C9BBA-A5AD-407E-85A8-7BF4A08364B5}" srcOrd="0" destOrd="0" presId="urn:microsoft.com/office/officeart/2018/2/layout/IconLabelList"/>
    <dgm:cxn modelId="{2C9A287B-B23A-4DDC-94B7-CE42E630A9EA}" type="presParOf" srcId="{2E93C536-B099-4E5F-A1D1-2651162DDC9C}" destId="{FAB0E2DF-EF82-402F-8EB1-83322F7A304F}" srcOrd="1" destOrd="0" presId="urn:microsoft.com/office/officeart/2018/2/layout/IconLabelList"/>
    <dgm:cxn modelId="{5D2328E9-CA94-494E-BB27-080794C174BC}" type="presParOf" srcId="{2E93C536-B099-4E5F-A1D1-2651162DDC9C}" destId="{B507ACC6-1EF3-4D4F-AC7B-73253EC4E3F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136AB1-8CCC-4CD0-A6A7-B0EC86C81BD3}">
      <dsp:nvSpPr>
        <dsp:cNvPr id="0" name=""/>
        <dsp:cNvSpPr/>
      </dsp:nvSpPr>
      <dsp:spPr>
        <a:xfrm>
          <a:off x="0" y="33786"/>
          <a:ext cx="9625383" cy="52767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The Gain:</a:t>
          </a:r>
        </a:p>
      </dsp:txBody>
      <dsp:txXfrm>
        <a:off x="25759" y="59545"/>
        <a:ext cx="9573865" cy="476152"/>
      </dsp:txXfrm>
    </dsp:sp>
    <dsp:sp modelId="{7427C659-8BFD-433A-B517-9C3256AC6194}">
      <dsp:nvSpPr>
        <dsp:cNvPr id="0" name=""/>
        <dsp:cNvSpPr/>
      </dsp:nvSpPr>
      <dsp:spPr>
        <a:xfrm>
          <a:off x="0" y="561456"/>
          <a:ext cx="9625383" cy="1434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60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Less operating cost.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Adaptable to extreme whether conditions.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Extendable to large areas.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Takes less time even there are several people to scan through..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Can store data regarding large number of people.</a:t>
          </a:r>
        </a:p>
      </dsp:txBody>
      <dsp:txXfrm>
        <a:off x="0" y="561456"/>
        <a:ext cx="9625383" cy="1434510"/>
      </dsp:txXfrm>
    </dsp:sp>
    <dsp:sp modelId="{BDFA7C04-E837-4B33-B24B-CEE8290CDABB}">
      <dsp:nvSpPr>
        <dsp:cNvPr id="0" name=""/>
        <dsp:cNvSpPr/>
      </dsp:nvSpPr>
      <dsp:spPr>
        <a:xfrm>
          <a:off x="0" y="1995966"/>
          <a:ext cx="9625383" cy="527670"/>
        </a:xfrm>
        <a:prstGeom prst="roundRect">
          <a:avLst/>
        </a:prstGeom>
        <a:gradFill rotWithShape="0">
          <a:gsLst>
            <a:gs pos="0">
              <a:schemeClr val="accent2">
                <a:hueOff val="-19765721"/>
                <a:satOff val="901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-19765721"/>
                <a:satOff val="901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2200" kern="1200"/>
            <a:t>The Pain:</a:t>
          </a:r>
          <a:endParaRPr lang="en-US" sz="2200" kern="1200"/>
        </a:p>
      </dsp:txBody>
      <dsp:txXfrm>
        <a:off x="25759" y="2021725"/>
        <a:ext cx="9573865" cy="476152"/>
      </dsp:txXfrm>
    </dsp:sp>
    <dsp:sp modelId="{4F877004-6C9B-4BDE-B587-4C7777B29A85}">
      <dsp:nvSpPr>
        <dsp:cNvPr id="0" name=""/>
        <dsp:cNvSpPr/>
      </dsp:nvSpPr>
      <dsp:spPr>
        <a:xfrm>
          <a:off x="0" y="2523636"/>
          <a:ext cx="9625383" cy="865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60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700" kern="1200" dirty="0"/>
            <a:t>Might be less reliable when compared to humans.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Huge setup costs and training costs.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Unpredictability in occurrence of untrained scenarios.</a:t>
          </a:r>
        </a:p>
      </dsp:txBody>
      <dsp:txXfrm>
        <a:off x="0" y="2523636"/>
        <a:ext cx="9625383" cy="8652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6C0DC8-D28C-4532-A56C-3EFEAB0092D9}">
      <dsp:nvSpPr>
        <dsp:cNvPr id="0" name=""/>
        <dsp:cNvSpPr/>
      </dsp:nvSpPr>
      <dsp:spPr>
        <a:xfrm>
          <a:off x="749161" y="640638"/>
          <a:ext cx="920044" cy="9200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BBA4FB-6DA7-4A6E-A817-3E38255EA62B}">
      <dsp:nvSpPr>
        <dsp:cNvPr id="0" name=""/>
        <dsp:cNvSpPr/>
      </dsp:nvSpPr>
      <dsp:spPr>
        <a:xfrm>
          <a:off x="186912" y="1882044"/>
          <a:ext cx="2044543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0" i="0" kern="1200"/>
            <a:t>The prototype is realised using PMB2 robot base and Raspberry Pi.</a:t>
          </a:r>
          <a:endParaRPr lang="en-US" sz="1100" kern="1200"/>
        </a:p>
      </dsp:txBody>
      <dsp:txXfrm>
        <a:off x="186912" y="1882044"/>
        <a:ext cx="2044543" cy="900000"/>
      </dsp:txXfrm>
    </dsp:sp>
    <dsp:sp modelId="{4FF91DE3-4322-4226-A8BC-AB0A6FED4C69}">
      <dsp:nvSpPr>
        <dsp:cNvPr id="0" name=""/>
        <dsp:cNvSpPr/>
      </dsp:nvSpPr>
      <dsp:spPr>
        <a:xfrm>
          <a:off x="3151500" y="640638"/>
          <a:ext cx="920044" cy="9200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327F53-4897-4EBC-B670-5A5FFD78E52D}">
      <dsp:nvSpPr>
        <dsp:cNvPr id="0" name=""/>
        <dsp:cNvSpPr/>
      </dsp:nvSpPr>
      <dsp:spPr>
        <a:xfrm>
          <a:off x="2589250" y="1882044"/>
          <a:ext cx="2044543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0" i="0" kern="1200"/>
            <a:t>The robot does the surveillance in the map using Navigation goals and AMCL pose estimation.</a:t>
          </a:r>
          <a:endParaRPr lang="en-US" sz="1100" kern="1200"/>
        </a:p>
      </dsp:txBody>
      <dsp:txXfrm>
        <a:off x="2589250" y="1882044"/>
        <a:ext cx="2044543" cy="900000"/>
      </dsp:txXfrm>
    </dsp:sp>
    <dsp:sp modelId="{0E1230CF-6192-4EE1-8479-9B986F2834F6}">
      <dsp:nvSpPr>
        <dsp:cNvPr id="0" name=""/>
        <dsp:cNvSpPr/>
      </dsp:nvSpPr>
      <dsp:spPr>
        <a:xfrm>
          <a:off x="5553838" y="640638"/>
          <a:ext cx="920044" cy="9200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7A77B3-E4A5-42B1-9057-E0FCAA6B6557}">
      <dsp:nvSpPr>
        <dsp:cNvPr id="0" name=""/>
        <dsp:cNvSpPr/>
      </dsp:nvSpPr>
      <dsp:spPr>
        <a:xfrm>
          <a:off x="4991589" y="1882044"/>
          <a:ext cx="2044543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0" i="0" kern="1200"/>
            <a:t>A webcam is connected to the Pi and the Pi is attached to the Robot. </a:t>
          </a:r>
          <a:endParaRPr lang="en-US" sz="1100" kern="1200"/>
        </a:p>
      </dsp:txBody>
      <dsp:txXfrm>
        <a:off x="4991589" y="1882044"/>
        <a:ext cx="2044543" cy="900000"/>
      </dsp:txXfrm>
    </dsp:sp>
    <dsp:sp modelId="{85B834AB-6D4E-42B9-91F0-69334D18E03C}">
      <dsp:nvSpPr>
        <dsp:cNvPr id="0" name=""/>
        <dsp:cNvSpPr/>
      </dsp:nvSpPr>
      <dsp:spPr>
        <a:xfrm>
          <a:off x="7956176" y="640638"/>
          <a:ext cx="920044" cy="92004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66FDEA-AC5A-48AD-8A84-DE0EDEC013C6}">
      <dsp:nvSpPr>
        <dsp:cNvPr id="0" name=""/>
        <dsp:cNvSpPr/>
      </dsp:nvSpPr>
      <dsp:spPr>
        <a:xfrm>
          <a:off x="7393927" y="1882044"/>
          <a:ext cx="2044543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0" i="0" kern="1200"/>
            <a:t>The Raspberry Pi helps to navigate robot through the area as well as scan through the area using OpenCV pose landmarking machine learning model.</a:t>
          </a:r>
          <a:endParaRPr lang="en-US" sz="1100" kern="1200"/>
        </a:p>
      </dsp:txBody>
      <dsp:txXfrm>
        <a:off x="7393927" y="1882044"/>
        <a:ext cx="2044543" cy="90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C173F1-09E4-4726-869E-D9DF10F572AD}">
      <dsp:nvSpPr>
        <dsp:cNvPr id="0" name=""/>
        <dsp:cNvSpPr/>
      </dsp:nvSpPr>
      <dsp:spPr>
        <a:xfrm>
          <a:off x="467378" y="594565"/>
          <a:ext cx="759375" cy="759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0BF106-C11E-499E-9590-F0A30AC518E5}">
      <dsp:nvSpPr>
        <dsp:cNvPr id="0" name=""/>
        <dsp:cNvSpPr/>
      </dsp:nvSpPr>
      <dsp:spPr>
        <a:xfrm>
          <a:off x="3316" y="1689055"/>
          <a:ext cx="1687500" cy="1139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0" i="0" kern="1200" dirty="0"/>
            <a:t>Once it detects any human, it stops the surveillance mode and activates the approach human mode, where in it calculates the next navigation goal using trigonometric equations. </a:t>
          </a:r>
          <a:endParaRPr lang="en-US" sz="1100" kern="1200" dirty="0"/>
        </a:p>
      </dsp:txBody>
      <dsp:txXfrm>
        <a:off x="3316" y="1689055"/>
        <a:ext cx="1687500" cy="1139062"/>
      </dsp:txXfrm>
    </dsp:sp>
    <dsp:sp modelId="{5E8503BB-7AF3-4E73-A7F7-C1CC7CF3F61A}">
      <dsp:nvSpPr>
        <dsp:cNvPr id="0" name=""/>
        <dsp:cNvSpPr/>
      </dsp:nvSpPr>
      <dsp:spPr>
        <a:xfrm>
          <a:off x="2450191" y="594565"/>
          <a:ext cx="759375" cy="759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C44A55-EF0E-4DAD-992B-9A03C7494CC5}">
      <dsp:nvSpPr>
        <dsp:cNvPr id="0" name=""/>
        <dsp:cNvSpPr/>
      </dsp:nvSpPr>
      <dsp:spPr>
        <a:xfrm>
          <a:off x="1986128" y="1689055"/>
          <a:ext cx="1687500" cy="1139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While moving it verifies whether it has reached the goal point using AMCL pose data.</a:t>
          </a:r>
          <a:endParaRPr lang="en-US" sz="1100" kern="1200"/>
        </a:p>
      </dsp:txBody>
      <dsp:txXfrm>
        <a:off x="1986128" y="1689055"/>
        <a:ext cx="1687500" cy="1139062"/>
      </dsp:txXfrm>
    </dsp:sp>
    <dsp:sp modelId="{01042F45-29AC-4E19-950E-4950388714F1}">
      <dsp:nvSpPr>
        <dsp:cNvPr id="0" name=""/>
        <dsp:cNvSpPr/>
      </dsp:nvSpPr>
      <dsp:spPr>
        <a:xfrm>
          <a:off x="4433004" y="594565"/>
          <a:ext cx="759375" cy="759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4CB115-D149-48F1-83EB-96E4878E807C}">
      <dsp:nvSpPr>
        <dsp:cNvPr id="0" name=""/>
        <dsp:cNvSpPr/>
      </dsp:nvSpPr>
      <dsp:spPr>
        <a:xfrm>
          <a:off x="3968941" y="1689055"/>
          <a:ext cx="1687500" cy="1139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Once it reaches the goal it recalculates the new navigation goal assuming the human has moved.</a:t>
          </a:r>
          <a:endParaRPr lang="en-US" sz="1100" kern="1200"/>
        </a:p>
      </dsp:txBody>
      <dsp:txXfrm>
        <a:off x="3968941" y="1689055"/>
        <a:ext cx="1687500" cy="1139062"/>
      </dsp:txXfrm>
    </dsp:sp>
    <dsp:sp modelId="{08372532-32DA-428B-8FC0-ED8D4CAE82EA}">
      <dsp:nvSpPr>
        <dsp:cNvPr id="0" name=""/>
        <dsp:cNvSpPr/>
      </dsp:nvSpPr>
      <dsp:spPr>
        <a:xfrm>
          <a:off x="6415816" y="594565"/>
          <a:ext cx="759375" cy="7593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F89890-CB8C-4613-B668-8B02E544A8BB}">
      <dsp:nvSpPr>
        <dsp:cNvPr id="0" name=""/>
        <dsp:cNvSpPr/>
      </dsp:nvSpPr>
      <dsp:spPr>
        <a:xfrm>
          <a:off x="5951754" y="1689055"/>
          <a:ext cx="1687500" cy="1139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This process continues until the human distance threshold value is reached.</a:t>
          </a:r>
          <a:endParaRPr lang="en-US" sz="1100" kern="1200"/>
        </a:p>
      </dsp:txBody>
      <dsp:txXfrm>
        <a:off x="5951754" y="1689055"/>
        <a:ext cx="1687500" cy="1139062"/>
      </dsp:txXfrm>
    </dsp:sp>
    <dsp:sp modelId="{3E2C9BBA-A5AD-407E-85A8-7BF4A08364B5}">
      <dsp:nvSpPr>
        <dsp:cNvPr id="0" name=""/>
        <dsp:cNvSpPr/>
      </dsp:nvSpPr>
      <dsp:spPr>
        <a:xfrm>
          <a:off x="8398629" y="594565"/>
          <a:ext cx="759375" cy="75937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07ACC6-1EF3-4D4F-AC7B-73253EC4E3F0}">
      <dsp:nvSpPr>
        <dsp:cNvPr id="0" name=""/>
        <dsp:cNvSpPr/>
      </dsp:nvSpPr>
      <dsp:spPr>
        <a:xfrm>
          <a:off x="7934566" y="1689055"/>
          <a:ext cx="1687500" cy="1139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Once the threshold value is reached it plays the alerting sound.</a:t>
          </a:r>
          <a:endParaRPr lang="en-US" sz="1100" kern="1200"/>
        </a:p>
      </dsp:txBody>
      <dsp:txXfrm>
        <a:off x="7934566" y="1689055"/>
        <a:ext cx="1687500" cy="11390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63A928-2E34-4361-93E9-36037189D1BA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48E74E-5ABE-4E17-AE5E-5825C247F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956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BC460B04-22E0-44C1-8687-4AA7000FF8D6}" type="datetime1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506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B32E-76A0-45CA-8D36-048A394FEDCF}" type="datetime1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29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EDD3B-7A7D-4ED0-AC10-61AADC087A8D}" type="datetime1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35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F1E14-0CA8-4F88-9BB5-82EF40ABF6BB}" type="datetime1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02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DC7B8-7177-4B58-91AB-8D7DF4F25444}" type="datetime1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9556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6B5BA-4AB4-4247-9DDF-4D181EB2A755}" type="datetime1">
              <a:rPr lang="en-US" smtClean="0"/>
              <a:t>1/25/2025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5794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0ECA1-A7F7-47B5-B0B4-955D1ACACE32}" type="datetime1">
              <a:rPr lang="en-US" smtClean="0"/>
              <a:t>1/25/2025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5923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7F17CA20-81A9-428C-B5FD-3536555BC0C8}" type="datetime1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61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6C5A4F3B-1EA6-4952-B5CA-4D52E32EBCEB}" type="datetime1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370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71E91-BF1F-4D8C-9C8F-F277C8040104}" type="datetime1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42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698BF-68C4-4406-8F83-05857812CD37}" type="datetime1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86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65A0F-6485-4011-9815-AEC22C968A71}" type="datetime1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115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711E7-CF9A-4A9A-8383-443C4AC5EB7D}" type="datetime1">
              <a:rPr lang="en-US" smtClean="0"/>
              <a:t>1/25/2025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601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FBABF-712E-4437-9AE8-46F3655684FB}" type="datetime1">
              <a:rPr lang="en-US" smtClean="0"/>
              <a:t>1/25/2025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80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5353B-A8C8-4437-A08D-06780D064392}" type="datetime1">
              <a:rPr lang="en-US" smtClean="0"/>
              <a:t>1/25/2025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87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DCBC0-DA92-4E36-BE81-7BB74EB68B4F}" type="datetime1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17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4F740-6BDA-420C-B501-3D1B1F4596FC}" type="datetime1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397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9EA2ABF4-1A4E-4E18-B5F1-668C2B1E324F}" type="datetime1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99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Fabrication &amp; Prototyping in learning Lab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By: </a:t>
            </a:r>
          </a:p>
          <a:p>
            <a:r>
              <a:rPr lang="en-IN" dirty="0"/>
              <a:t>Gunakar Challa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22487-8755-AF2D-AACD-8D3835536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3D3F7-A511-0147-F09D-08D59E848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22"/>
            <a:ext cx="10515600" cy="1325563"/>
          </a:xfrm>
        </p:spPr>
        <p:txBody>
          <a:bodyPr/>
          <a:lstStyle/>
          <a:p>
            <a:r>
              <a:rPr lang="en-IN" dirty="0"/>
              <a:t>Demo Video</a:t>
            </a:r>
            <a:endParaRPr lang="en-US" dirty="0"/>
          </a:p>
        </p:txBody>
      </p:sp>
      <p:pic>
        <p:nvPicPr>
          <p:cNvPr id="4" name="demo video">
            <a:hlinkClick r:id="" action="ppaction://media"/>
            <a:extLst>
              <a:ext uri="{FF2B5EF4-FFF2-40B4-BE49-F238E27FC236}">
                <a16:creationId xmlns:a16="http://schemas.microsoft.com/office/drawing/2014/main" id="{E9C5854F-4729-D05F-2669-9CAB33D0DA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9350" y="1027906"/>
            <a:ext cx="9753600" cy="5486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D5E589-FC01-4065-A6E7-0385D49C0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215F8-510B-4E9D-2AC0-126DF7724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Limitations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5BF4E-60FE-F228-414D-1FB7C8FC3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calculations are dependent on the values obtained from the OpenCV machine learning model, which is not accurate enough.</a:t>
            </a:r>
          </a:p>
          <a:p>
            <a:r>
              <a:rPr lang="en-IN" dirty="0"/>
              <a:t>The problem of False Positive and True Negative with the model.</a:t>
            </a:r>
          </a:p>
          <a:p>
            <a:r>
              <a:rPr lang="en-IN" dirty="0"/>
              <a:t>Currently checking for humans after a goal is reached, but not parallelly. For this we need to implement it via multithreading. Or else we need to run parallel programs and establish synchronous communication between the programs.</a:t>
            </a:r>
          </a:p>
          <a:p>
            <a:r>
              <a:rPr lang="en-IN" dirty="0"/>
              <a:t>Currently using detection instead of recognition model. This is would alert even authorised personnel.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B3D8C-0709-2750-DACC-650D4BB6B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67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448C1-086C-C105-CB94-750A1B722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Prototype to Global Project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17ECC-0F91-329A-FCE7-08038D374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Usage of IR camera instead of normal camera for added safety during surveillance.</a:t>
            </a:r>
          </a:p>
          <a:p>
            <a:r>
              <a:rPr lang="en-IN" dirty="0"/>
              <a:t>Adding mechanisms to send &amp; receive audio streams from the robot instead of playing generic audio file.</a:t>
            </a:r>
          </a:p>
          <a:p>
            <a:r>
              <a:rPr lang="en-IN" dirty="0"/>
              <a:t>Using sensors to collect the data instead of relying on data received form the model. </a:t>
            </a:r>
          </a:p>
          <a:p>
            <a:r>
              <a:rPr lang="en-IN" dirty="0"/>
              <a:t>Sending the surveillance stream  to the security department or administration.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3E072-3F24-9EF0-B2A0-967C1E0C5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375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2D6A2-69A1-8F2B-A0F6-3827185DC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C3085-A098-A027-4D55-AC7401BA7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Prototype to Global Project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E688C-4E24-80D3-A2A4-F4DD82B7E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Implementing the same via multithreading.</a:t>
            </a:r>
          </a:p>
          <a:p>
            <a:r>
              <a:rPr lang="en-IN" dirty="0"/>
              <a:t>Adding mechanisms to take control of the robot when needed.</a:t>
            </a:r>
          </a:p>
          <a:p>
            <a:r>
              <a:rPr lang="en-IN" dirty="0"/>
              <a:t>Using recognition model instead of detection model.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9A650-E721-696D-C59D-21E7C5DB4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14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DAF82-FA6D-8E65-5166-4C41FAC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Thank You!</a:t>
            </a:r>
            <a:br>
              <a:rPr lang="en-IN" dirty="0">
                <a:solidFill>
                  <a:schemeClr val="tx1"/>
                </a:solidFill>
              </a:rPr>
            </a:br>
            <a:br>
              <a:rPr lang="en-IN" dirty="0">
                <a:solidFill>
                  <a:schemeClr val="tx1"/>
                </a:solidFill>
              </a:rPr>
            </a:br>
            <a:r>
              <a:rPr lang="en-IN" dirty="0">
                <a:solidFill>
                  <a:schemeClr val="tx1"/>
                </a:solidFill>
              </a:rPr>
              <a:t>Any Questions?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2C826-E870-70A2-6EF8-2FE4A89B4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737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1F0DF-E599-7748-0DCE-75181582B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Global Project - </a:t>
            </a:r>
            <a:r>
              <a:rPr lang="en-US" dirty="0"/>
              <a:t>Surveillance Robot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7F7E5-7FCE-5A16-64C5-2A9092C38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/>
              <a:t>A robot does the automated surveillance in a designated area. During the surveillance, when it recognises an unauthorised person in the area, it shall alert follow the person and alert him/her about the trespassing.</a:t>
            </a:r>
          </a:p>
          <a:p>
            <a:r>
              <a:rPr lang="en-IN" dirty="0"/>
              <a:t>Send the surveillance stream to the security admin.</a:t>
            </a:r>
          </a:p>
          <a:p>
            <a:r>
              <a:rPr lang="en-IN" dirty="0"/>
              <a:t>Control the Robot remotely when needed.</a:t>
            </a:r>
          </a:p>
          <a:p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C088E-9A58-09CA-C603-351E56B1C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58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5E77A4B-CB2C-2810-329E-1A3454374C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3859328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968ADB-65CE-4431-7A38-AED0E8F4A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140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6F57C16-78FF-6666-25D8-EDCE79FA5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Prototype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1A0AE8B-DFCF-73F0-081B-85D8B6DF9E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7334245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D2FE16-E773-234C-1131-3C7FC2D5B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881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3343306-CC16-657D-EE0A-5660239D1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Prototype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3F588DC-F8B8-0609-DA65-45C1059F00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9066620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D1867-E656-E117-E8AD-C27E3124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377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CC3DF159-A62C-40A0-86EB-55F5FCDB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E059B9-8682-AF1C-0096-66CFF63B6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75" y="4517136"/>
            <a:ext cx="10893095" cy="11749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Architecture</a:t>
            </a:r>
          </a:p>
        </p:txBody>
      </p:sp>
      <p:pic>
        <p:nvPicPr>
          <p:cNvPr id="5" name="Picture 4" descr="A diagram of a company&#10;&#10;Description automatically generated">
            <a:extLst>
              <a:ext uri="{FF2B5EF4-FFF2-40B4-BE49-F238E27FC236}">
                <a16:creationId xmlns:a16="http://schemas.microsoft.com/office/drawing/2014/main" id="{306BD21C-C1FF-C945-8B65-AD14EC7F1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46" y="731520"/>
            <a:ext cx="9048215" cy="350618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5DDC647-9031-4B8C-B212-04560303C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37C87-F91E-A56B-B6B1-BFE926B16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616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9AC3A-A011-63CA-C649-9624430A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24210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Logic –Surveillance Mode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6100AE-0C39-03A6-1537-3D0C196EA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08" y="793375"/>
            <a:ext cx="7100200" cy="5734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A0587B-1C57-F7F0-A0EC-1D9CCE9A5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169" y="793375"/>
            <a:ext cx="4833923" cy="27531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677E82-D584-FFCE-B985-0526518C8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170" y="3660800"/>
            <a:ext cx="4833922" cy="28674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B9829E-B3CD-2184-47E3-EC07E952D779}"/>
              </a:ext>
            </a:extLst>
          </p:cNvPr>
          <p:cNvSpPr txBox="1"/>
          <p:nvPr/>
        </p:nvSpPr>
        <p:spPr>
          <a:xfrm>
            <a:off x="1978089" y="6488668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Main function (part 1)</a:t>
            </a:r>
            <a:endParaRPr lang="en-US" b="1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FA87BBB-1FD0-BACF-6815-96F84AD46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777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90055-26AC-C466-6FAA-DDDE3A5C2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9315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Logic – Approach Human mode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4BF14C-E0C5-9914-BC3F-C18C021B5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452" y="703992"/>
            <a:ext cx="7937241" cy="56408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E6DABD-1003-4610-4C02-7FBAB4737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7" y="703992"/>
            <a:ext cx="3900196" cy="21338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E44816-7098-7696-86D3-46F7E734C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28" y="5229954"/>
            <a:ext cx="3781953" cy="9240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39BBB3-EF43-49CF-4662-6A9CA10F4356}"/>
              </a:ext>
            </a:extLst>
          </p:cNvPr>
          <p:cNvSpPr txBox="1"/>
          <p:nvPr/>
        </p:nvSpPr>
        <p:spPr>
          <a:xfrm>
            <a:off x="841793" y="2837890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Main function (part 2)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26046-7368-4A1A-6FAA-7ED16CD6866B}"/>
              </a:ext>
            </a:extLst>
          </p:cNvPr>
          <p:cNvSpPr txBox="1"/>
          <p:nvPr/>
        </p:nvSpPr>
        <p:spPr>
          <a:xfrm>
            <a:off x="7184570" y="6344816"/>
            <a:ext cx="3719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Approach Human function (part 1)</a:t>
            </a:r>
            <a:endParaRPr lang="en-US" b="1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9FD49E7-CFD1-FEB9-E3D8-2F0100C8D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27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D8596-E4CB-D6E0-94CC-1795309DC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81" y="-433135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Logic – Approach Human mode continuation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DB7123-F694-5DA8-7828-8466C8993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5" y="1261760"/>
            <a:ext cx="5811178" cy="4334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4905CA-D6B7-413B-20C7-FB8F2A778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67237"/>
            <a:ext cx="5916924" cy="895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4FCB50-7491-B14E-0BEA-8C9CBA5DD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49432"/>
            <a:ext cx="5916925" cy="50013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3F865D-8248-8C6B-48BA-FE3347950887}"/>
              </a:ext>
            </a:extLst>
          </p:cNvPr>
          <p:cNvSpPr txBox="1"/>
          <p:nvPr/>
        </p:nvSpPr>
        <p:spPr>
          <a:xfrm>
            <a:off x="1156995" y="5596240"/>
            <a:ext cx="3719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Approach Human function (part 2)</a:t>
            </a:r>
            <a:endParaRPr lang="en-US" b="1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E8043CB-EE1F-B79B-BE97-5847DC767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3711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239</TotalTime>
  <Words>542</Words>
  <Application>Microsoft Office PowerPoint</Application>
  <PresentationFormat>Widescreen</PresentationFormat>
  <Paragraphs>66</Paragraphs>
  <Slides>14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Ion Boardroom</vt:lpstr>
      <vt:lpstr>Fabrication &amp; Prototyping in learning Lab</vt:lpstr>
      <vt:lpstr>Global Project - Surveillance Robot</vt:lpstr>
      <vt:lpstr>PowerPoint Presentation</vt:lpstr>
      <vt:lpstr>Prototype</vt:lpstr>
      <vt:lpstr>Prototype</vt:lpstr>
      <vt:lpstr>Architecture</vt:lpstr>
      <vt:lpstr>Logic –Surveillance Mode</vt:lpstr>
      <vt:lpstr>Logic – Approach Human mode</vt:lpstr>
      <vt:lpstr>Logic – Approach Human mode continuation</vt:lpstr>
      <vt:lpstr>Demo Video</vt:lpstr>
      <vt:lpstr>Limitations</vt:lpstr>
      <vt:lpstr>Prototype to Global Project</vt:lpstr>
      <vt:lpstr>Prototype to Global Project</vt:lpstr>
      <vt:lpstr>Thank You! 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Challa, Gunakar (STUDENTS)</cp:lastModifiedBy>
  <cp:revision>5</cp:revision>
  <dcterms:created xsi:type="dcterms:W3CDTF">2024-12-19T08:53:03Z</dcterms:created>
  <dcterms:modified xsi:type="dcterms:W3CDTF">2025-01-25T11:44:00Z</dcterms:modified>
</cp:coreProperties>
</file>